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</p:sldMasterIdLst>
  <p:notesMasterIdLst>
    <p:notesMasterId r:id="rId22"/>
  </p:notesMasterIdLst>
  <p:handoutMasterIdLst>
    <p:handoutMasterId r:id="rId23"/>
  </p:handoutMasterIdLst>
  <p:sldIdLst>
    <p:sldId id="6657" r:id="rId11"/>
    <p:sldId id="6754" r:id="rId12"/>
    <p:sldId id="6664" r:id="rId13"/>
    <p:sldId id="6743" r:id="rId14"/>
    <p:sldId id="6749" r:id="rId15"/>
    <p:sldId id="6751" r:id="rId16"/>
    <p:sldId id="6755" r:id="rId17"/>
    <p:sldId id="6753" r:id="rId18"/>
    <p:sldId id="6750" r:id="rId19"/>
    <p:sldId id="6746" r:id="rId20"/>
    <p:sldId id="262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con Fernandes Angelo Da Silva" initials="MFADS" lastIdx="1" clrIdx="0">
    <p:extLst>
      <p:ext uri="{19B8F6BF-5375-455C-9EA6-DF929625EA0E}">
        <p15:presenceInfo xmlns:p15="http://schemas.microsoft.com/office/powerpoint/2012/main" userId="S::malcon.silva@copel.com::0139570b-c946-48ca-b82b-0746a0ae60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25F"/>
    <a:srgbClr val="E68900"/>
    <a:srgbClr val="CCCC00"/>
    <a:srgbClr val="E6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9DF87-ED58-43ED-BD28-6901E7BF0437}" v="100" dt="2023-02-23T20:45:24.865"/>
    <p1510:client id="{7E765226-37F7-28D8-EC12-C9087B49E18B}" v="4" dt="2023-02-23T17:41:02.312"/>
    <p1510:client id="{C531E158-8B29-4EE3-93EE-181D4F53363B}" v="4" dt="2023-02-23T14:42:14.669"/>
    <p1510:client id="{ECAD9CC6-54DA-456F-A758-2013DAD5EB43}" v="3" dt="2023-02-23T15:18:48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1080" autoAdjust="0"/>
  </p:normalViewPr>
  <p:slideViewPr>
    <p:cSldViewPr>
      <p:cViewPr varScale="1">
        <p:scale>
          <a:sx n="137" d="100"/>
          <a:sy n="137" d="100"/>
        </p:scale>
        <p:origin x="156" y="1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328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Aparecido Pavan" userId="61f3e52a-b048-42e1-9130-9391672c184b" providerId="ADAL" clId="{ECAD9CC6-54DA-456F-A758-2013DAD5EB43}"/>
    <pc:docChg chg="custSel addSld delSld modSld">
      <pc:chgData name="Andre Aparecido Pavan" userId="61f3e52a-b048-42e1-9130-9391672c184b" providerId="ADAL" clId="{ECAD9CC6-54DA-456F-A758-2013DAD5EB43}" dt="2023-02-23T15:19:45.128" v="13" actId="2696"/>
      <pc:docMkLst>
        <pc:docMk/>
      </pc:docMkLst>
      <pc:sldChg chg="addSp delSp modSp add mod setBg">
        <pc:chgData name="Andre Aparecido Pavan" userId="61f3e52a-b048-42e1-9130-9391672c184b" providerId="ADAL" clId="{ECAD9CC6-54DA-456F-A758-2013DAD5EB43}" dt="2023-02-23T15:18:53.088" v="12" actId="14100"/>
        <pc:sldMkLst>
          <pc:docMk/>
          <pc:sldMk cId="3537390055" sldId="6539"/>
        </pc:sldMkLst>
        <pc:spChg chg="add mod">
          <ac:chgData name="Andre Aparecido Pavan" userId="61f3e52a-b048-42e1-9130-9391672c184b" providerId="ADAL" clId="{ECAD9CC6-54DA-456F-A758-2013DAD5EB43}" dt="2023-02-23T15:18:53.088" v="12" actId="14100"/>
          <ac:spMkLst>
            <pc:docMk/>
            <pc:sldMk cId="3537390055" sldId="6539"/>
            <ac:spMk id="4" creationId="{51635509-4767-B5B7-A10A-DBDF0BA91370}"/>
          </ac:spMkLst>
        </pc:spChg>
        <pc:spChg chg="del">
          <ac:chgData name="Andre Aparecido Pavan" userId="61f3e52a-b048-42e1-9130-9391672c184b" providerId="ADAL" clId="{ECAD9CC6-54DA-456F-A758-2013DAD5EB43}" dt="2023-02-23T15:18:34.863" v="9" actId="478"/>
          <ac:spMkLst>
            <pc:docMk/>
            <pc:sldMk cId="3537390055" sldId="6539"/>
            <ac:spMk id="53" creationId="{CD07B97B-6D33-4D57-B787-1C32137C8DFD}"/>
          </ac:spMkLst>
        </pc:spChg>
      </pc:sldChg>
      <pc:sldChg chg="delSp modSp del mod">
        <pc:chgData name="Andre Aparecido Pavan" userId="61f3e52a-b048-42e1-9130-9391672c184b" providerId="ADAL" clId="{ECAD9CC6-54DA-456F-A758-2013DAD5EB43}" dt="2023-02-23T15:19:45.128" v="13" actId="2696"/>
        <pc:sldMkLst>
          <pc:docMk/>
          <pc:sldMk cId="3712261278" sldId="6741"/>
        </pc:sldMkLst>
        <pc:spChg chg="mod">
          <ac:chgData name="Andre Aparecido Pavan" userId="61f3e52a-b048-42e1-9130-9391672c184b" providerId="ADAL" clId="{ECAD9CC6-54DA-456F-A758-2013DAD5EB43}" dt="2023-02-23T15:17:56.809" v="7" actId="14100"/>
          <ac:spMkLst>
            <pc:docMk/>
            <pc:sldMk cId="3712261278" sldId="6741"/>
            <ac:spMk id="6" creationId="{6C6F1062-68AC-4C16-8F8E-F0B002C56985}"/>
          </ac:spMkLst>
        </pc:spChg>
        <pc:grpChg chg="del">
          <ac:chgData name="Andre Aparecido Pavan" userId="61f3e52a-b048-42e1-9130-9391672c184b" providerId="ADAL" clId="{ECAD9CC6-54DA-456F-A758-2013DAD5EB43}" dt="2023-02-23T15:17:45.279" v="2" actId="478"/>
          <ac:grpSpMkLst>
            <pc:docMk/>
            <pc:sldMk cId="3712261278" sldId="6741"/>
            <ac:grpSpMk id="4" creationId="{EB6A42EE-5401-4447-B3A5-65D1BAE7F6DC}"/>
          </ac:grpSpMkLst>
        </pc:grpChg>
      </pc:sldChg>
      <pc:sldChg chg="modSp add mod modShow">
        <pc:chgData name="Andre Aparecido Pavan" userId="61f3e52a-b048-42e1-9130-9391672c184b" providerId="ADAL" clId="{ECAD9CC6-54DA-456F-A758-2013DAD5EB43}" dt="2023-02-23T15:17:51.318" v="6" actId="20577"/>
        <pc:sldMkLst>
          <pc:docMk/>
          <pc:sldMk cId="1752285177" sldId="6752"/>
        </pc:sldMkLst>
        <pc:spChg chg="mod">
          <ac:chgData name="Andre Aparecido Pavan" userId="61f3e52a-b048-42e1-9130-9391672c184b" providerId="ADAL" clId="{ECAD9CC6-54DA-456F-A758-2013DAD5EB43}" dt="2023-02-23T15:17:51.318" v="6" actId="20577"/>
          <ac:spMkLst>
            <pc:docMk/>
            <pc:sldMk cId="1752285177" sldId="6752"/>
            <ac:spMk id="6" creationId="{6C6F1062-68AC-4C16-8F8E-F0B002C56985}"/>
          </ac:spMkLst>
        </pc:spChg>
      </pc:sldChg>
    </pc:docChg>
  </pc:docChgLst>
  <pc:docChgLst>
    <pc:chgData name="Malcon Fernandes Angelo Da Silva" userId="S::malcon.silva@copel.com::0139570b-c946-48ca-b82b-0746a0ae60ec" providerId="AD" clId="Web-{7E765226-37F7-28D8-EC12-C9087B49E18B}"/>
    <pc:docChg chg="modSld">
      <pc:chgData name="Malcon Fernandes Angelo Da Silva" userId="S::malcon.silva@copel.com::0139570b-c946-48ca-b82b-0746a0ae60ec" providerId="AD" clId="Web-{7E765226-37F7-28D8-EC12-C9087B49E18B}" dt="2023-02-23T17:41:02.312" v="3"/>
      <pc:docMkLst>
        <pc:docMk/>
      </pc:docMkLst>
      <pc:sldChg chg="mod modShow">
        <pc:chgData name="Malcon Fernandes Angelo Da Silva" userId="S::malcon.silva@copel.com::0139570b-c946-48ca-b82b-0746a0ae60ec" providerId="AD" clId="Web-{7E765226-37F7-28D8-EC12-C9087B49E18B}" dt="2023-02-23T17:41:02.312" v="3"/>
        <pc:sldMkLst>
          <pc:docMk/>
          <pc:sldMk cId="3537390055" sldId="6539"/>
        </pc:sldMkLst>
      </pc:sldChg>
      <pc:sldChg chg="modSp">
        <pc:chgData name="Malcon Fernandes Angelo Da Silva" userId="S::malcon.silva@copel.com::0139570b-c946-48ca-b82b-0746a0ae60ec" providerId="AD" clId="Web-{7E765226-37F7-28D8-EC12-C9087B49E18B}" dt="2023-02-23T16:58:25.542" v="1" actId="1076"/>
        <pc:sldMkLst>
          <pc:docMk/>
          <pc:sldMk cId="1565301998" sldId="6740"/>
        </pc:sldMkLst>
        <pc:spChg chg="mod">
          <ac:chgData name="Malcon Fernandes Angelo Da Silva" userId="S::malcon.silva@copel.com::0139570b-c946-48ca-b82b-0746a0ae60ec" providerId="AD" clId="Web-{7E765226-37F7-28D8-EC12-C9087B49E18B}" dt="2023-02-23T16:58:25.542" v="1" actId="1076"/>
          <ac:spMkLst>
            <pc:docMk/>
            <pc:sldMk cId="1565301998" sldId="6740"/>
            <ac:spMk id="2" creationId="{1E0BDA8F-BDB0-D820-1ABE-9B851CAC1A59}"/>
          </ac:spMkLst>
        </pc:spChg>
      </pc:sldChg>
      <pc:sldChg chg="modSp">
        <pc:chgData name="Malcon Fernandes Angelo Da Silva" userId="S::malcon.silva@copel.com::0139570b-c946-48ca-b82b-0746a0ae60ec" providerId="AD" clId="Web-{7E765226-37F7-28D8-EC12-C9087B49E18B}" dt="2023-02-23T17:39:34.340" v="2" actId="1076"/>
        <pc:sldMkLst>
          <pc:docMk/>
          <pc:sldMk cId="3974090028" sldId="6743"/>
        </pc:sldMkLst>
        <pc:spChg chg="mod">
          <ac:chgData name="Malcon Fernandes Angelo Da Silva" userId="S::malcon.silva@copel.com::0139570b-c946-48ca-b82b-0746a0ae60ec" providerId="AD" clId="Web-{7E765226-37F7-28D8-EC12-C9087B49E18B}" dt="2023-02-23T17:39:34.340" v="2" actId="1076"/>
          <ac:spMkLst>
            <pc:docMk/>
            <pc:sldMk cId="3974090028" sldId="6743"/>
            <ac:spMk id="8" creationId="{78AF8E6F-A793-867E-9719-2AF0A9E682F5}"/>
          </ac:spMkLst>
        </pc:spChg>
      </pc:sldChg>
    </pc:docChg>
  </pc:docChgLst>
  <pc:docChgLst>
    <pc:chgData name="Alessandro Maffei Da Rosa" userId="672d0410-311b-48b5-82af-4b8638bd9b37" providerId="ADAL" clId="{0EA9DF87-ED58-43ED-BD28-6901E7BF0437}"/>
    <pc:docChg chg="undo custSel addSld delSld modSld sldOrd">
      <pc:chgData name="Alessandro Maffei Da Rosa" userId="672d0410-311b-48b5-82af-4b8638bd9b37" providerId="ADAL" clId="{0EA9DF87-ED58-43ED-BD28-6901E7BF0437}" dt="2023-02-23T21:04:26.400" v="464" actId="47"/>
      <pc:docMkLst>
        <pc:docMk/>
      </pc:docMkLst>
      <pc:sldChg chg="del">
        <pc:chgData name="Alessandro Maffei Da Rosa" userId="672d0410-311b-48b5-82af-4b8638bd9b37" providerId="ADAL" clId="{0EA9DF87-ED58-43ED-BD28-6901E7BF0437}" dt="2023-02-23T14:25:43.666" v="216" actId="47"/>
        <pc:sldMkLst>
          <pc:docMk/>
          <pc:sldMk cId="588355637" sldId="286"/>
        </pc:sldMkLst>
      </pc:sldChg>
      <pc:sldChg chg="del">
        <pc:chgData name="Alessandro Maffei Da Rosa" userId="672d0410-311b-48b5-82af-4b8638bd9b37" providerId="ADAL" clId="{0EA9DF87-ED58-43ED-BD28-6901E7BF0437}" dt="2023-02-23T14:28:22.382" v="236" actId="47"/>
        <pc:sldMkLst>
          <pc:docMk/>
          <pc:sldMk cId="1063861118" sldId="6534"/>
        </pc:sldMkLst>
      </pc:sldChg>
      <pc:sldChg chg="modSp add del mod">
        <pc:chgData name="Alessandro Maffei Da Rosa" userId="672d0410-311b-48b5-82af-4b8638bd9b37" providerId="ADAL" clId="{0EA9DF87-ED58-43ED-BD28-6901E7BF0437}" dt="2023-02-23T19:54:44.444" v="379" actId="47"/>
        <pc:sldMkLst>
          <pc:docMk/>
          <pc:sldMk cId="3537390055" sldId="6539"/>
        </pc:sldMkLst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" creationId="{A2C79DD8-72F9-4771-97E7-A52736823CE8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" creationId="{E7BF2192-EFB8-4686-9EB4-A2D4E3BAA693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7" creationId="{EAF85BDB-1E4F-4ACD-897C-B0D420885CC5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9" creationId="{32C044A2-57D4-49E7-8C1D-BFF3C3CB58B5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1" creationId="{C4A77358-1B3A-4E60-8A28-1EFADBBED9C6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2" creationId="{CDD3E14B-4FDF-4550-B52C-748DA1CB090A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3" creationId="{79C524CD-943E-4CD0-9AF3-76DED79B0CE0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5" creationId="{19B3DD62-C960-4142-8250-978CB82C8B9C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6" creationId="{DB781FB6-5796-429D-977A-2F487D2472F4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7" creationId="{41AF5391-8FE0-4B94-B1F4-51CC610D5488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8" creationId="{89314ED2-8B37-4659-8211-05917FE74110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19" creationId="{8C75ABC1-57EB-4235-A545-8E5F13F737E7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0" creationId="{5818F492-5A6E-452D-8A17-FE1E0DFD415D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1" creationId="{302DFBC5-A2C2-4EAB-A102-4C7A337A4BFF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2" creationId="{4EC06ACF-69E5-4281-B147-74BEA4A794B2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3" creationId="{C1A19AF5-E713-4752-8D3E-912531FA9C73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4" creationId="{AF46D68D-F067-4D05-8AE6-DA92C0BEE34E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5" creationId="{8EE190C1-1744-43A0-B51E-ECAA226A3C69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6" creationId="{F80EC63E-9419-43C0-B9E2-37CBB3DED342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7" creationId="{AFB8EE08-E260-430F-8CE1-8AE24D10AC91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28" creationId="{C9C80A06-385D-4C7D-A6D7-9978AEA99DD9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0" creationId="{E6D6D08F-5975-4E5D-A73F-5C71BB405A98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1" creationId="{432AE8AC-0382-4EF7-AEAE-BF264D52B291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3" creationId="{8BBC95FE-57EC-4191-848C-C5A7169D29AB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4" creationId="{F4F9BF84-D917-4F81-B5F6-073C0C4D91A4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5" creationId="{17037BFC-D10D-4D0E-B8C1-F2DE68FD5EA6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6" creationId="{AF1E2C68-A51B-4EEF-9BB1-54DDB77BC551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7" creationId="{9738153F-5DEC-4D95-8E02-EE4ACCA72977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8" creationId="{353533A0-4A19-4A1F-98F6-615E56C3A2C7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39" creationId="{96BCEEBF-8F90-4037-B600-38E369AB2CD6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0" creationId="{CD11308E-866D-40D2-B773-D08983C04B4D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1" creationId="{CA6CD107-CBA1-42F7-8CFC-B1A5221C5C2E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2" creationId="{25F8886E-6E59-49D4-BDD1-8CBCF4813E55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3" creationId="{CC06CD8B-C38D-416F-BBD4-19696CAE5CFB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4" creationId="{3FFFA19B-C7E8-41F6-B903-697D7B1B7100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5" creationId="{CABF586E-5FF4-40CB-8032-4DAC9EE089A2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6" creationId="{9C4BAB94-39F5-4F55-884D-D4AD9A027541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7" creationId="{346D3C8F-D427-420C-AA8A-2E709462AAC6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8" creationId="{8CE3941C-8D2B-4A52-B2A6-02E8FC5504E3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49" creationId="{B78FF465-7890-4237-94E5-D8FE4A5E419F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50" creationId="{40301FAF-2BDC-492C-9579-99393F558E98}"/>
          </ac:spMkLst>
        </pc:spChg>
        <pc:spChg chg="mod">
          <ac:chgData name="Alessandro Maffei Da Rosa" userId="672d0410-311b-48b5-82af-4b8638bd9b37" providerId="ADAL" clId="{0EA9DF87-ED58-43ED-BD28-6901E7BF0437}" dt="2023-02-23T18:07:08.630" v="245" actId="1037"/>
          <ac:spMkLst>
            <pc:docMk/>
            <pc:sldMk cId="3537390055" sldId="6539"/>
            <ac:spMk id="51" creationId="{7C03C41A-9FA9-46E8-9FE5-CA565B33245A}"/>
          </ac:spMkLst>
        </pc:spChg>
      </pc:sldChg>
      <pc:sldChg chg="addSp delSp modSp add mod ord modShow">
        <pc:chgData name="Alessandro Maffei Da Rosa" userId="672d0410-311b-48b5-82af-4b8638bd9b37" providerId="ADAL" clId="{0EA9DF87-ED58-43ED-BD28-6901E7BF0437}" dt="2023-02-23T20:53:42.420" v="462"/>
        <pc:sldMkLst>
          <pc:docMk/>
          <pc:sldMk cId="1592048925" sldId="6664"/>
        </pc:sldMkLst>
        <pc:spChg chg="add mod">
          <ac:chgData name="Alessandro Maffei Da Rosa" userId="672d0410-311b-48b5-82af-4b8638bd9b37" providerId="ADAL" clId="{0EA9DF87-ED58-43ED-BD28-6901E7BF0437}" dt="2023-02-23T20:45:29.823" v="460" actId="20577"/>
          <ac:spMkLst>
            <pc:docMk/>
            <pc:sldMk cId="1592048925" sldId="6664"/>
            <ac:spMk id="2" creationId="{7394024B-E11A-D98F-B9C6-2C1B9B8DA11B}"/>
          </ac:spMkLst>
        </pc:spChg>
        <pc:spChg chg="del">
          <ac:chgData name="Alessandro Maffei Da Rosa" userId="672d0410-311b-48b5-82af-4b8638bd9b37" providerId="ADAL" clId="{0EA9DF87-ED58-43ED-BD28-6901E7BF0437}" dt="2023-02-23T20:45:21.509" v="440" actId="478"/>
          <ac:spMkLst>
            <pc:docMk/>
            <pc:sldMk cId="1592048925" sldId="6664"/>
            <ac:spMk id="8" creationId="{918A253B-2A4C-4EC9-A7E3-457D9191B8A8}"/>
          </ac:spMkLst>
        </pc:spChg>
        <pc:picChg chg="del">
          <ac:chgData name="Alessandro Maffei Da Rosa" userId="672d0410-311b-48b5-82af-4b8638bd9b37" providerId="ADAL" clId="{0EA9DF87-ED58-43ED-BD28-6901E7BF0437}" dt="2023-02-23T20:45:22.809" v="441" actId="478"/>
          <ac:picMkLst>
            <pc:docMk/>
            <pc:sldMk cId="1592048925" sldId="6664"/>
            <ac:picMk id="5" creationId="{2ECE44A6-A26D-4A63-8AE2-69B7D2F0B941}"/>
          </ac:picMkLst>
        </pc:picChg>
      </pc:sldChg>
      <pc:sldChg chg="del">
        <pc:chgData name="Alessandro Maffei Da Rosa" userId="672d0410-311b-48b5-82af-4b8638bd9b37" providerId="ADAL" clId="{0EA9DF87-ED58-43ED-BD28-6901E7BF0437}" dt="2023-02-23T14:25:45.333" v="218" actId="47"/>
        <pc:sldMkLst>
          <pc:docMk/>
          <pc:sldMk cId="2856730387" sldId="6736"/>
        </pc:sldMkLst>
      </pc:sldChg>
      <pc:sldChg chg="del">
        <pc:chgData name="Alessandro Maffei Da Rosa" userId="672d0410-311b-48b5-82af-4b8638bd9b37" providerId="ADAL" clId="{0EA9DF87-ED58-43ED-BD28-6901E7BF0437}" dt="2023-02-23T14:25:46.019" v="219" actId="47"/>
        <pc:sldMkLst>
          <pc:docMk/>
          <pc:sldMk cId="2942927593" sldId="6737"/>
        </pc:sldMkLst>
      </pc:sldChg>
      <pc:sldChg chg="del">
        <pc:chgData name="Alessandro Maffei Da Rosa" userId="672d0410-311b-48b5-82af-4b8638bd9b37" providerId="ADAL" clId="{0EA9DF87-ED58-43ED-BD28-6901E7BF0437}" dt="2023-02-23T14:25:46.988" v="220" actId="47"/>
        <pc:sldMkLst>
          <pc:docMk/>
          <pc:sldMk cId="3088339963" sldId="6738"/>
        </pc:sldMkLst>
      </pc:sldChg>
      <pc:sldChg chg="del">
        <pc:chgData name="Alessandro Maffei Da Rosa" userId="672d0410-311b-48b5-82af-4b8638bd9b37" providerId="ADAL" clId="{0EA9DF87-ED58-43ED-BD28-6901E7BF0437}" dt="2023-02-23T14:25:44.717" v="217" actId="47"/>
        <pc:sldMkLst>
          <pc:docMk/>
          <pc:sldMk cId="489391682" sldId="6739"/>
        </pc:sldMkLst>
      </pc:sldChg>
      <pc:sldChg chg="addSp modSp del mod">
        <pc:chgData name="Alessandro Maffei Da Rosa" userId="672d0410-311b-48b5-82af-4b8638bd9b37" providerId="ADAL" clId="{0EA9DF87-ED58-43ED-BD28-6901E7BF0437}" dt="2023-02-23T21:04:26.400" v="464" actId="47"/>
        <pc:sldMkLst>
          <pc:docMk/>
          <pc:sldMk cId="1565301998" sldId="6740"/>
        </pc:sldMkLst>
        <pc:spChg chg="add mod">
          <ac:chgData name="Alessandro Maffei Da Rosa" userId="672d0410-311b-48b5-82af-4b8638bd9b37" providerId="ADAL" clId="{0EA9DF87-ED58-43ED-BD28-6901E7BF0437}" dt="2023-02-23T14:25:53.575" v="229" actId="20577"/>
          <ac:spMkLst>
            <pc:docMk/>
            <pc:sldMk cId="1565301998" sldId="6740"/>
            <ac:spMk id="2" creationId="{1E0BDA8F-BDB0-D820-1ABE-9B851CAC1A59}"/>
          </ac:spMkLst>
        </pc:spChg>
      </pc:sldChg>
      <pc:sldChg chg="modSp mod">
        <pc:chgData name="Alessandro Maffei Da Rosa" userId="672d0410-311b-48b5-82af-4b8638bd9b37" providerId="ADAL" clId="{0EA9DF87-ED58-43ED-BD28-6901E7BF0437}" dt="2023-02-23T14:26:28.499" v="233" actId="20577"/>
        <pc:sldMkLst>
          <pc:docMk/>
          <pc:sldMk cId="3712261278" sldId="6741"/>
        </pc:sldMkLst>
        <pc:spChg chg="mod">
          <ac:chgData name="Alessandro Maffei Da Rosa" userId="672d0410-311b-48b5-82af-4b8638bd9b37" providerId="ADAL" clId="{0EA9DF87-ED58-43ED-BD28-6901E7BF0437}" dt="2023-02-23T14:26:28.499" v="233" actId="20577"/>
          <ac:spMkLst>
            <pc:docMk/>
            <pc:sldMk cId="3712261278" sldId="6741"/>
            <ac:spMk id="6" creationId="{6C6F1062-68AC-4C16-8F8E-F0B002C56985}"/>
          </ac:spMkLst>
        </pc:spChg>
      </pc:sldChg>
      <pc:sldChg chg="del">
        <pc:chgData name="Alessandro Maffei Da Rosa" userId="672d0410-311b-48b5-82af-4b8638bd9b37" providerId="ADAL" clId="{0EA9DF87-ED58-43ED-BD28-6901E7BF0437}" dt="2023-02-23T14:27:31.015" v="234" actId="47"/>
        <pc:sldMkLst>
          <pc:docMk/>
          <pc:sldMk cId="2396279305" sldId="6742"/>
        </pc:sldMkLst>
      </pc:sldChg>
      <pc:sldChg chg="addSp delSp modSp mod">
        <pc:chgData name="Alessandro Maffei Da Rosa" userId="672d0410-311b-48b5-82af-4b8638bd9b37" providerId="ADAL" clId="{0EA9DF87-ED58-43ED-BD28-6901E7BF0437}" dt="2023-02-23T20:34:42.800" v="437" actId="20577"/>
        <pc:sldMkLst>
          <pc:docMk/>
          <pc:sldMk cId="3974090028" sldId="6743"/>
        </pc:sldMkLst>
        <pc:spChg chg="mod">
          <ac:chgData name="Alessandro Maffei Da Rosa" userId="672d0410-311b-48b5-82af-4b8638bd9b37" providerId="ADAL" clId="{0EA9DF87-ED58-43ED-BD28-6901E7BF0437}" dt="2023-02-23T20:34:42.800" v="437" actId="20577"/>
          <ac:spMkLst>
            <pc:docMk/>
            <pc:sldMk cId="3974090028" sldId="6743"/>
            <ac:spMk id="4" creationId="{674E68C8-C5B6-4B9C-8868-53CCFB02840F}"/>
          </ac:spMkLst>
        </pc:spChg>
        <pc:spChg chg="mod">
          <ac:chgData name="Alessandro Maffei Da Rosa" userId="672d0410-311b-48b5-82af-4b8638bd9b37" providerId="ADAL" clId="{0EA9DF87-ED58-43ED-BD28-6901E7BF0437}" dt="2023-02-23T20:32:19.520" v="409" actId="20577"/>
          <ac:spMkLst>
            <pc:docMk/>
            <pc:sldMk cId="3974090028" sldId="6743"/>
            <ac:spMk id="6" creationId="{6C6F1062-68AC-4C16-8F8E-F0B002C56985}"/>
          </ac:spMkLst>
        </pc:spChg>
        <pc:spChg chg="add del mod">
          <ac:chgData name="Alessandro Maffei Da Rosa" userId="672d0410-311b-48b5-82af-4b8638bd9b37" providerId="ADAL" clId="{0EA9DF87-ED58-43ED-BD28-6901E7BF0437}" dt="2023-02-23T20:32:14.404" v="393" actId="478"/>
          <ac:spMkLst>
            <pc:docMk/>
            <pc:sldMk cId="3974090028" sldId="6743"/>
            <ac:spMk id="8" creationId="{78AF8E6F-A793-867E-9719-2AF0A9E682F5}"/>
          </ac:spMkLst>
        </pc:spChg>
        <pc:picChg chg="del">
          <ac:chgData name="Alessandro Maffei Da Rosa" userId="672d0410-311b-48b5-82af-4b8638bd9b37" providerId="ADAL" clId="{0EA9DF87-ED58-43ED-BD28-6901E7BF0437}" dt="2023-02-23T20:33:54.218" v="410" actId="478"/>
          <ac:picMkLst>
            <pc:docMk/>
            <pc:sldMk cId="3974090028" sldId="6743"/>
            <ac:picMk id="2" creationId="{828FB6AE-815B-4FE8-AC1D-8CB68BB15332}"/>
          </ac:picMkLst>
        </pc:picChg>
        <pc:picChg chg="del">
          <ac:chgData name="Alessandro Maffei Da Rosa" userId="672d0410-311b-48b5-82af-4b8638bd9b37" providerId="ADAL" clId="{0EA9DF87-ED58-43ED-BD28-6901E7BF0437}" dt="2023-02-23T20:33:54.218" v="410" actId="478"/>
          <ac:picMkLst>
            <pc:docMk/>
            <pc:sldMk cId="3974090028" sldId="6743"/>
            <ac:picMk id="3" creationId="{6BA6516C-A9B0-4D26-88B7-519963819026}"/>
          </ac:picMkLst>
        </pc:picChg>
        <pc:picChg chg="del">
          <ac:chgData name="Alessandro Maffei Da Rosa" userId="672d0410-311b-48b5-82af-4b8638bd9b37" providerId="ADAL" clId="{0EA9DF87-ED58-43ED-BD28-6901E7BF0437}" dt="2023-02-23T20:33:54.218" v="410" actId="478"/>
          <ac:picMkLst>
            <pc:docMk/>
            <pc:sldMk cId="3974090028" sldId="6743"/>
            <ac:picMk id="5" creationId="{E6D165B0-D002-4D14-9CF6-629D05250CA7}"/>
          </ac:picMkLst>
        </pc:picChg>
        <pc:picChg chg="del">
          <ac:chgData name="Alessandro Maffei Da Rosa" userId="672d0410-311b-48b5-82af-4b8638bd9b37" providerId="ADAL" clId="{0EA9DF87-ED58-43ED-BD28-6901E7BF0437}" dt="2023-02-23T20:33:54.218" v="410" actId="478"/>
          <ac:picMkLst>
            <pc:docMk/>
            <pc:sldMk cId="3974090028" sldId="6743"/>
            <ac:picMk id="7" creationId="{94876E4D-20C6-42CB-8829-34E2363123E1}"/>
          </ac:picMkLst>
        </pc:picChg>
        <pc:picChg chg="add mod">
          <ac:chgData name="Alessandro Maffei Da Rosa" userId="672d0410-311b-48b5-82af-4b8638bd9b37" providerId="ADAL" clId="{0EA9DF87-ED58-43ED-BD28-6901E7BF0437}" dt="2023-02-23T20:34:06.563" v="416" actId="1076"/>
          <ac:picMkLst>
            <pc:docMk/>
            <pc:sldMk cId="3974090028" sldId="6743"/>
            <ac:picMk id="9" creationId="{55BDCA1B-328C-86AF-1800-2E2632C74F2C}"/>
          </ac:picMkLst>
        </pc:picChg>
      </pc:sldChg>
      <pc:sldChg chg="add del mod modShow">
        <pc:chgData name="Alessandro Maffei Da Rosa" userId="672d0410-311b-48b5-82af-4b8638bd9b37" providerId="ADAL" clId="{0EA9DF87-ED58-43ED-BD28-6901E7BF0437}" dt="2023-02-23T19:59:45.055" v="386" actId="47"/>
        <pc:sldMkLst>
          <pc:docMk/>
          <pc:sldMk cId="1256758728" sldId="6744"/>
        </pc:sldMkLst>
      </pc:sldChg>
      <pc:sldChg chg="del">
        <pc:chgData name="Alessandro Maffei Da Rosa" userId="672d0410-311b-48b5-82af-4b8638bd9b37" providerId="ADAL" clId="{0EA9DF87-ED58-43ED-BD28-6901E7BF0437}" dt="2023-02-23T13:29:02.886" v="73" actId="47"/>
        <pc:sldMkLst>
          <pc:docMk/>
          <pc:sldMk cId="3094698222" sldId="6745"/>
        </pc:sldMkLst>
      </pc:sldChg>
      <pc:sldChg chg="addSp delSp modSp mod ord">
        <pc:chgData name="Alessandro Maffei Da Rosa" userId="672d0410-311b-48b5-82af-4b8638bd9b37" providerId="ADAL" clId="{0EA9DF87-ED58-43ED-BD28-6901E7BF0437}" dt="2023-02-23T19:58:58.594" v="385"/>
        <pc:sldMkLst>
          <pc:docMk/>
          <pc:sldMk cId="1789301505" sldId="6746"/>
        </pc:sldMkLst>
        <pc:spChg chg="del">
          <ac:chgData name="Alessandro Maffei Da Rosa" userId="672d0410-311b-48b5-82af-4b8638bd9b37" providerId="ADAL" clId="{0EA9DF87-ED58-43ED-BD28-6901E7BF0437}" dt="2023-02-23T13:23:00.246" v="1" actId="478"/>
          <ac:spMkLst>
            <pc:docMk/>
            <pc:sldMk cId="1789301505" sldId="6746"/>
            <ac:spMk id="4" creationId="{977BE16F-79F0-4C37-F9BC-45336B1C0B25}"/>
          </ac:spMkLst>
        </pc:spChg>
        <pc:spChg chg="del">
          <ac:chgData name="Alessandro Maffei Da Rosa" userId="672d0410-311b-48b5-82af-4b8638bd9b37" providerId="ADAL" clId="{0EA9DF87-ED58-43ED-BD28-6901E7BF0437}" dt="2023-02-23T13:23:00.246" v="1" actId="478"/>
          <ac:spMkLst>
            <pc:docMk/>
            <pc:sldMk cId="1789301505" sldId="6746"/>
            <ac:spMk id="5" creationId="{B05D2893-A8A0-D5FA-0038-B18AC71C0297}"/>
          </ac:spMkLst>
        </pc:spChg>
        <pc:spChg chg="del">
          <ac:chgData name="Alessandro Maffei Da Rosa" userId="672d0410-311b-48b5-82af-4b8638bd9b37" providerId="ADAL" clId="{0EA9DF87-ED58-43ED-BD28-6901E7BF0437}" dt="2023-02-23T13:23:00.246" v="1" actId="478"/>
          <ac:spMkLst>
            <pc:docMk/>
            <pc:sldMk cId="1789301505" sldId="6746"/>
            <ac:spMk id="7" creationId="{89FECC8D-55B2-F2E5-8AA9-7B026026F5B1}"/>
          </ac:spMkLst>
        </pc:spChg>
        <pc:spChg chg="del">
          <ac:chgData name="Alessandro Maffei Da Rosa" userId="672d0410-311b-48b5-82af-4b8638bd9b37" providerId="ADAL" clId="{0EA9DF87-ED58-43ED-BD28-6901E7BF0437}" dt="2023-02-23T13:23:00.246" v="1" actId="478"/>
          <ac:spMkLst>
            <pc:docMk/>
            <pc:sldMk cId="1789301505" sldId="6746"/>
            <ac:spMk id="11" creationId="{0128E3A1-2073-557A-8523-B19EA4310C3F}"/>
          </ac:spMkLst>
        </pc:spChg>
        <pc:spChg chg="add del mod">
          <ac:chgData name="Alessandro Maffei Da Rosa" userId="672d0410-311b-48b5-82af-4b8638bd9b37" providerId="ADAL" clId="{0EA9DF87-ED58-43ED-BD28-6901E7BF0437}" dt="2023-02-23T13:28:48.708" v="70"/>
          <ac:spMkLst>
            <pc:docMk/>
            <pc:sldMk cId="1789301505" sldId="6746"/>
            <ac:spMk id="13" creationId="{9856B392-C6EF-54CF-5070-91A0AC993B38}"/>
          </ac:spMkLst>
        </pc:spChg>
        <pc:spChg chg="add del mod">
          <ac:chgData name="Alessandro Maffei Da Rosa" userId="672d0410-311b-48b5-82af-4b8638bd9b37" providerId="ADAL" clId="{0EA9DF87-ED58-43ED-BD28-6901E7BF0437}" dt="2023-02-23T18:07:32.473" v="248" actId="478"/>
          <ac:spMkLst>
            <pc:docMk/>
            <pc:sldMk cId="1789301505" sldId="6746"/>
            <ac:spMk id="14" creationId="{E4313836-5E22-1BF7-0C8E-5A72B4738903}"/>
          </ac:spMkLst>
        </pc:spChg>
        <pc:spChg chg="del">
          <ac:chgData name="Alessandro Maffei Da Rosa" userId="672d0410-311b-48b5-82af-4b8638bd9b37" providerId="ADAL" clId="{0EA9DF87-ED58-43ED-BD28-6901E7BF0437}" dt="2023-02-23T13:25:18.684" v="14" actId="478"/>
          <ac:spMkLst>
            <pc:docMk/>
            <pc:sldMk cId="1789301505" sldId="6746"/>
            <ac:spMk id="84" creationId="{00000000-0000-0000-0000-000000000000}"/>
          </ac:spMkLst>
        </pc:spChg>
        <pc:picChg chg="del">
          <ac:chgData name="Alessandro Maffei Da Rosa" userId="672d0410-311b-48b5-82af-4b8638bd9b37" providerId="ADAL" clId="{0EA9DF87-ED58-43ED-BD28-6901E7BF0437}" dt="2023-02-23T13:22:56.225" v="0" actId="478"/>
          <ac:picMkLst>
            <pc:docMk/>
            <pc:sldMk cId="1789301505" sldId="6746"/>
            <ac:picMk id="2" creationId="{24F63C44-3BE6-B246-9A9C-6CB2C84EBD17}"/>
          </ac:picMkLst>
        </pc:picChg>
        <pc:picChg chg="add del mod">
          <ac:chgData name="Alessandro Maffei Da Rosa" userId="672d0410-311b-48b5-82af-4b8638bd9b37" providerId="ADAL" clId="{0EA9DF87-ED58-43ED-BD28-6901E7BF0437}" dt="2023-02-23T13:25:06.147" v="10" actId="478"/>
          <ac:picMkLst>
            <pc:docMk/>
            <pc:sldMk cId="1789301505" sldId="6746"/>
            <ac:picMk id="9" creationId="{5FFF0EDF-7634-47C2-5983-C2223B974245}"/>
          </ac:picMkLst>
        </pc:picChg>
        <pc:picChg chg="add mod">
          <ac:chgData name="Alessandro Maffei Da Rosa" userId="672d0410-311b-48b5-82af-4b8638bd9b37" providerId="ADAL" clId="{0EA9DF87-ED58-43ED-BD28-6901E7BF0437}" dt="2023-02-23T13:25:16.008" v="13" actId="1076"/>
          <ac:picMkLst>
            <pc:docMk/>
            <pc:sldMk cId="1789301505" sldId="6746"/>
            <ac:picMk id="12" creationId="{53A6E867-6025-942E-F924-435E1EF4ACCA}"/>
          </ac:picMkLst>
        </pc:picChg>
      </pc:sldChg>
      <pc:sldChg chg="addSp delSp modSp mod">
        <pc:chgData name="Alessandro Maffei Da Rosa" userId="672d0410-311b-48b5-82af-4b8638bd9b37" providerId="ADAL" clId="{0EA9DF87-ED58-43ED-BD28-6901E7BF0437}" dt="2023-02-23T18:53:23.377" v="289" actId="20577"/>
        <pc:sldMkLst>
          <pc:docMk/>
          <pc:sldMk cId="2048539056" sldId="6749"/>
        </pc:sldMkLst>
        <pc:spChg chg="add mod">
          <ac:chgData name="Alessandro Maffei Da Rosa" userId="672d0410-311b-48b5-82af-4b8638bd9b37" providerId="ADAL" clId="{0EA9DF87-ED58-43ED-BD28-6901E7BF0437}" dt="2023-02-23T18:53:13.560" v="281" actId="20577"/>
          <ac:spMkLst>
            <pc:docMk/>
            <pc:sldMk cId="2048539056" sldId="6749"/>
            <ac:spMk id="3" creationId="{8DDAA7AE-F984-9F3E-A296-62F5034FFE2B}"/>
          </ac:spMkLst>
        </pc:spChg>
        <pc:spChg chg="add mod">
          <ac:chgData name="Alessandro Maffei Da Rosa" userId="672d0410-311b-48b5-82af-4b8638bd9b37" providerId="ADAL" clId="{0EA9DF87-ED58-43ED-BD28-6901E7BF0437}" dt="2023-02-23T18:53:18.153" v="285" actId="20577"/>
          <ac:spMkLst>
            <pc:docMk/>
            <pc:sldMk cId="2048539056" sldId="6749"/>
            <ac:spMk id="4" creationId="{A3CC4975-3523-3A48-9538-18326056C8F8}"/>
          </ac:spMkLst>
        </pc:spChg>
        <pc:spChg chg="add del mod">
          <ac:chgData name="Alessandro Maffei Da Rosa" userId="672d0410-311b-48b5-82af-4b8638bd9b37" providerId="ADAL" clId="{0EA9DF87-ED58-43ED-BD28-6901E7BF0437}" dt="2023-02-23T18:53:23.377" v="289" actId="20577"/>
          <ac:spMkLst>
            <pc:docMk/>
            <pc:sldMk cId="2048539056" sldId="6749"/>
            <ac:spMk id="6" creationId="{1DDCE466-987A-F8E9-06F4-13D6E8C46EF8}"/>
          </ac:spMkLst>
        </pc:spChg>
        <pc:spChg chg="add del mod">
          <ac:chgData name="Alessandro Maffei Da Rosa" userId="672d0410-311b-48b5-82af-4b8638bd9b37" providerId="ADAL" clId="{0EA9DF87-ED58-43ED-BD28-6901E7BF0437}" dt="2023-02-23T18:07:36.843" v="249" actId="478"/>
          <ac:spMkLst>
            <pc:docMk/>
            <pc:sldMk cId="2048539056" sldId="6749"/>
            <ac:spMk id="7" creationId="{915A7962-28E5-968E-BF2A-B690874A8392}"/>
          </ac:spMkLst>
        </pc:spChg>
      </pc:sldChg>
      <pc:sldChg chg="addSp delSp modSp mod ord">
        <pc:chgData name="Alessandro Maffei Da Rosa" userId="672d0410-311b-48b5-82af-4b8638bd9b37" providerId="ADAL" clId="{0EA9DF87-ED58-43ED-BD28-6901E7BF0437}" dt="2023-02-23T19:58:58.594" v="385"/>
        <pc:sldMkLst>
          <pc:docMk/>
          <pc:sldMk cId="166281539" sldId="6750"/>
        </pc:sldMkLst>
        <pc:spChg chg="add del mod">
          <ac:chgData name="Alessandro Maffei Da Rosa" userId="672d0410-311b-48b5-82af-4b8638bd9b37" providerId="ADAL" clId="{0EA9DF87-ED58-43ED-BD28-6901E7BF0437}" dt="2023-02-23T19:56:40.632" v="383" actId="478"/>
          <ac:spMkLst>
            <pc:docMk/>
            <pc:sldMk cId="166281539" sldId="6750"/>
            <ac:spMk id="2" creationId="{D6E4A085-7916-1843-3AC5-A4457F7E1BC5}"/>
          </ac:spMkLst>
        </pc:spChg>
      </pc:sldChg>
      <pc:sldChg chg="addSp delSp modSp add mod">
        <pc:chgData name="Alessandro Maffei Da Rosa" userId="672d0410-311b-48b5-82af-4b8638bd9b37" providerId="ADAL" clId="{0EA9DF87-ED58-43ED-BD28-6901E7BF0437}" dt="2023-02-23T20:01:11.090" v="392" actId="478"/>
        <pc:sldMkLst>
          <pc:docMk/>
          <pc:sldMk cId="2400507002" sldId="6751"/>
        </pc:sldMkLst>
        <pc:spChg chg="del">
          <ac:chgData name="Alessandro Maffei Da Rosa" userId="672d0410-311b-48b5-82af-4b8638bd9b37" providerId="ADAL" clId="{0EA9DF87-ED58-43ED-BD28-6901E7BF0437}" dt="2023-02-23T18:53:31.122" v="290" actId="478"/>
          <ac:spMkLst>
            <pc:docMk/>
            <pc:sldMk cId="2400507002" sldId="6751"/>
            <ac:spMk id="3" creationId="{8DDAA7AE-F984-9F3E-A296-62F5034FFE2B}"/>
          </ac:spMkLst>
        </pc:spChg>
        <pc:spChg chg="del">
          <ac:chgData name="Alessandro Maffei Da Rosa" userId="672d0410-311b-48b5-82af-4b8638bd9b37" providerId="ADAL" clId="{0EA9DF87-ED58-43ED-BD28-6901E7BF0437}" dt="2023-02-23T18:53:31.122" v="290" actId="478"/>
          <ac:spMkLst>
            <pc:docMk/>
            <pc:sldMk cId="2400507002" sldId="6751"/>
            <ac:spMk id="4" creationId="{A3CC4975-3523-3A48-9538-18326056C8F8}"/>
          </ac:spMkLst>
        </pc:spChg>
        <pc:spChg chg="del mod">
          <ac:chgData name="Alessandro Maffei Da Rosa" userId="672d0410-311b-48b5-82af-4b8638bd9b37" providerId="ADAL" clId="{0EA9DF87-ED58-43ED-BD28-6901E7BF0437}" dt="2023-02-23T18:53:31.122" v="290" actId="478"/>
          <ac:spMkLst>
            <pc:docMk/>
            <pc:sldMk cId="2400507002" sldId="6751"/>
            <ac:spMk id="6" creationId="{1DDCE466-987A-F8E9-06F4-13D6E8C46EF8}"/>
          </ac:spMkLst>
        </pc:spChg>
        <pc:spChg chg="add mod">
          <ac:chgData name="Alessandro Maffei Da Rosa" userId="672d0410-311b-48b5-82af-4b8638bd9b37" providerId="ADAL" clId="{0EA9DF87-ED58-43ED-BD28-6901E7BF0437}" dt="2023-02-23T18:53:32.010" v="291"/>
          <ac:spMkLst>
            <pc:docMk/>
            <pc:sldMk cId="2400507002" sldId="6751"/>
            <ac:spMk id="7" creationId="{25B96ABB-9B3F-F77F-9948-8879BDAE0D8A}"/>
          </ac:spMkLst>
        </pc:spChg>
        <pc:spChg chg="del">
          <ac:chgData name="Alessandro Maffei Da Rosa" userId="672d0410-311b-48b5-82af-4b8638bd9b37" providerId="ADAL" clId="{0EA9DF87-ED58-43ED-BD28-6901E7BF0437}" dt="2023-02-23T13:47:03.506" v="81" actId="478"/>
          <ac:spMkLst>
            <pc:docMk/>
            <pc:sldMk cId="2400507002" sldId="6751"/>
            <ac:spMk id="7" creationId="{915A7962-28E5-968E-BF2A-B690874A8392}"/>
          </ac:spMkLst>
        </pc:spChg>
        <pc:spChg chg="add del mod">
          <ac:chgData name="Alessandro Maffei Da Rosa" userId="672d0410-311b-48b5-82af-4b8638bd9b37" providerId="ADAL" clId="{0EA9DF87-ED58-43ED-BD28-6901E7BF0437}" dt="2023-02-23T13:53:31.180" v="85" actId="478"/>
          <ac:spMkLst>
            <pc:docMk/>
            <pc:sldMk cId="2400507002" sldId="6751"/>
            <ac:spMk id="8" creationId="{0938C61E-BD1D-F639-3CD0-B3EE0D6A50EB}"/>
          </ac:spMkLst>
        </pc:spChg>
        <pc:spChg chg="add mod">
          <ac:chgData name="Alessandro Maffei Da Rosa" userId="672d0410-311b-48b5-82af-4b8638bd9b37" providerId="ADAL" clId="{0EA9DF87-ED58-43ED-BD28-6901E7BF0437}" dt="2023-02-23T18:53:32.010" v="291"/>
          <ac:spMkLst>
            <pc:docMk/>
            <pc:sldMk cId="2400507002" sldId="6751"/>
            <ac:spMk id="8" creationId="{136590E4-4DF5-3E7A-E010-F2D3A1BB08F7}"/>
          </ac:spMkLst>
        </pc:spChg>
        <pc:spChg chg="add mod">
          <ac:chgData name="Alessandro Maffei Da Rosa" userId="672d0410-311b-48b5-82af-4b8638bd9b37" providerId="ADAL" clId="{0EA9DF87-ED58-43ED-BD28-6901E7BF0437}" dt="2023-02-23T18:53:32.010" v="291"/>
          <ac:spMkLst>
            <pc:docMk/>
            <pc:sldMk cId="2400507002" sldId="6751"/>
            <ac:spMk id="9" creationId="{0C26DA17-0115-B6CD-734C-B9871E86FCC7}"/>
          </ac:spMkLst>
        </pc:spChg>
        <pc:spChg chg="add mod">
          <ac:chgData name="Alessandro Maffei Da Rosa" userId="672d0410-311b-48b5-82af-4b8638bd9b37" providerId="ADAL" clId="{0EA9DF87-ED58-43ED-BD28-6901E7BF0437}" dt="2023-02-23T20:01:07.940" v="391" actId="208"/>
          <ac:spMkLst>
            <pc:docMk/>
            <pc:sldMk cId="2400507002" sldId="6751"/>
            <ac:spMk id="10" creationId="{DECB5433-EAEF-9BC0-156D-014DA38915EB}"/>
          </ac:spMkLst>
        </pc:spChg>
        <pc:spChg chg="add del mod">
          <ac:chgData name="Alessandro Maffei Da Rosa" userId="672d0410-311b-48b5-82af-4b8638bd9b37" providerId="ADAL" clId="{0EA9DF87-ED58-43ED-BD28-6901E7BF0437}" dt="2023-02-23T14:00:48.507" v="143" actId="478"/>
          <ac:spMkLst>
            <pc:docMk/>
            <pc:sldMk cId="2400507002" sldId="6751"/>
            <ac:spMk id="14" creationId="{9932C385-1FE0-5AE8-98DB-D1F949BFADDD}"/>
          </ac:spMkLst>
        </pc:spChg>
        <pc:spChg chg="add mod">
          <ac:chgData name="Alessandro Maffei Da Rosa" userId="672d0410-311b-48b5-82af-4b8638bd9b37" providerId="ADAL" clId="{0EA9DF87-ED58-43ED-BD28-6901E7BF0437}" dt="2023-02-23T18:14:54.612" v="274" actId="20577"/>
          <ac:spMkLst>
            <pc:docMk/>
            <pc:sldMk cId="2400507002" sldId="6751"/>
            <ac:spMk id="15" creationId="{386C6536-9CA1-9021-80D0-35F4B3124C10}"/>
          </ac:spMkLst>
        </pc:spChg>
        <pc:spChg chg="add del mod">
          <ac:chgData name="Alessandro Maffei Da Rosa" userId="672d0410-311b-48b5-82af-4b8638bd9b37" providerId="ADAL" clId="{0EA9DF87-ED58-43ED-BD28-6901E7BF0437}" dt="2023-02-23T20:01:11.090" v="392" actId="478"/>
          <ac:spMkLst>
            <pc:docMk/>
            <pc:sldMk cId="2400507002" sldId="6751"/>
            <ac:spMk id="16" creationId="{AF935D64-6023-8B71-43E5-4815C5CA6A1B}"/>
          </ac:spMkLst>
        </pc:spChg>
        <pc:spChg chg="add del mod">
          <ac:chgData name="Alessandro Maffei Da Rosa" userId="672d0410-311b-48b5-82af-4b8638bd9b37" providerId="ADAL" clId="{0EA9DF87-ED58-43ED-BD28-6901E7BF0437}" dt="2023-02-23T14:16:00.819" v="204" actId="478"/>
          <ac:spMkLst>
            <pc:docMk/>
            <pc:sldMk cId="2400507002" sldId="6751"/>
            <ac:spMk id="18" creationId="{69A8D11B-6F4F-2478-0A5E-6570A9B2F3E7}"/>
          </ac:spMkLst>
        </pc:spChg>
        <pc:spChg chg="add del">
          <ac:chgData name="Alessandro Maffei Da Rosa" userId="672d0410-311b-48b5-82af-4b8638bd9b37" providerId="ADAL" clId="{0EA9DF87-ED58-43ED-BD28-6901E7BF0437}" dt="2023-02-23T14:24:18.123" v="212" actId="478"/>
          <ac:spMkLst>
            <pc:docMk/>
            <pc:sldMk cId="2400507002" sldId="6751"/>
            <ac:spMk id="20" creationId="{839A46D8-B6E1-044D-ED6C-CE6E9DB22D59}"/>
          </ac:spMkLst>
        </pc:spChg>
        <pc:graphicFrameChg chg="add mod">
          <ac:chgData name="Alessandro Maffei Da Rosa" userId="672d0410-311b-48b5-82af-4b8638bd9b37" providerId="ADAL" clId="{0EA9DF87-ED58-43ED-BD28-6901E7BF0437}" dt="2023-02-23T14:16:10.678" v="208" actId="403"/>
          <ac:graphicFrameMkLst>
            <pc:docMk/>
            <pc:sldMk cId="2400507002" sldId="6751"/>
            <ac:graphicFrameMk id="12" creationId="{BFF91C00-8349-B8FA-679D-51A11A53ED8F}"/>
          </ac:graphicFrameMkLst>
        </pc:graphicFrameChg>
        <pc:picChg chg="del">
          <ac:chgData name="Alessandro Maffei Da Rosa" userId="672d0410-311b-48b5-82af-4b8638bd9b37" providerId="ADAL" clId="{0EA9DF87-ED58-43ED-BD28-6901E7BF0437}" dt="2023-02-23T13:46:59.048" v="78" actId="478"/>
          <ac:picMkLst>
            <pc:docMk/>
            <pc:sldMk cId="2400507002" sldId="6751"/>
            <ac:picMk id="9" creationId="{98FEDE3C-4503-0CB9-6F6D-7707B709B2A8}"/>
          </ac:picMkLst>
        </pc:picChg>
        <pc:picChg chg="del">
          <ac:chgData name="Alessandro Maffei Da Rosa" userId="672d0410-311b-48b5-82af-4b8638bd9b37" providerId="ADAL" clId="{0EA9DF87-ED58-43ED-BD28-6901E7BF0437}" dt="2023-02-23T13:46:59.631" v="79" actId="478"/>
          <ac:picMkLst>
            <pc:docMk/>
            <pc:sldMk cId="2400507002" sldId="6751"/>
            <ac:picMk id="10" creationId="{A10DCB85-2CA7-0890-9456-FC06BF71C8DF}"/>
          </ac:picMkLst>
        </pc:picChg>
        <pc:picChg chg="del">
          <ac:chgData name="Alessandro Maffei Da Rosa" userId="672d0410-311b-48b5-82af-4b8638bd9b37" providerId="ADAL" clId="{0EA9DF87-ED58-43ED-BD28-6901E7BF0437}" dt="2023-02-23T13:47:00.303" v="80" actId="478"/>
          <ac:picMkLst>
            <pc:docMk/>
            <pc:sldMk cId="2400507002" sldId="6751"/>
            <ac:picMk id="11" creationId="{1A992E0D-9160-A5A0-543C-B183019020DA}"/>
          </ac:picMkLst>
        </pc:picChg>
      </pc:sldChg>
      <pc:sldChg chg="add del ord">
        <pc:chgData name="Alessandro Maffei Da Rosa" userId="672d0410-311b-48b5-82af-4b8638bd9b37" providerId="ADAL" clId="{0EA9DF87-ED58-43ED-BD28-6901E7BF0437}" dt="2023-02-23T19:55:02.002" v="380" actId="47"/>
        <pc:sldMkLst>
          <pc:docMk/>
          <pc:sldMk cId="1752285177" sldId="6752"/>
        </pc:sldMkLst>
      </pc:sldChg>
      <pc:sldChg chg="addSp delSp modSp add mod">
        <pc:chgData name="Alessandro Maffei Da Rosa" userId="672d0410-311b-48b5-82af-4b8638bd9b37" providerId="ADAL" clId="{0EA9DF87-ED58-43ED-BD28-6901E7BF0437}" dt="2023-02-23T20:57:38.825" v="463" actId="255"/>
        <pc:sldMkLst>
          <pc:docMk/>
          <pc:sldMk cId="3644513461" sldId="6753"/>
        </pc:sldMkLst>
        <pc:spChg chg="del">
          <ac:chgData name="Alessandro Maffei Da Rosa" userId="672d0410-311b-48b5-82af-4b8638bd9b37" providerId="ADAL" clId="{0EA9DF87-ED58-43ED-BD28-6901E7BF0437}" dt="2023-02-23T18:55:20.316" v="300" actId="478"/>
          <ac:spMkLst>
            <pc:docMk/>
            <pc:sldMk cId="3644513461" sldId="6753"/>
            <ac:spMk id="3" creationId="{8DDAA7AE-F984-9F3E-A296-62F5034FFE2B}"/>
          </ac:spMkLst>
        </pc:spChg>
        <pc:spChg chg="del">
          <ac:chgData name="Alessandro Maffei Da Rosa" userId="672d0410-311b-48b5-82af-4b8638bd9b37" providerId="ADAL" clId="{0EA9DF87-ED58-43ED-BD28-6901E7BF0437}" dt="2023-02-23T18:55:20.316" v="300" actId="478"/>
          <ac:spMkLst>
            <pc:docMk/>
            <pc:sldMk cId="3644513461" sldId="6753"/>
            <ac:spMk id="4" creationId="{A3CC4975-3523-3A48-9538-18326056C8F8}"/>
          </ac:spMkLst>
        </pc:spChg>
        <pc:spChg chg="del">
          <ac:chgData name="Alessandro Maffei Da Rosa" userId="672d0410-311b-48b5-82af-4b8638bd9b37" providerId="ADAL" clId="{0EA9DF87-ED58-43ED-BD28-6901E7BF0437}" dt="2023-02-23T18:55:20.316" v="300" actId="478"/>
          <ac:spMkLst>
            <pc:docMk/>
            <pc:sldMk cId="3644513461" sldId="6753"/>
            <ac:spMk id="6" creationId="{1DDCE466-987A-F8E9-06F4-13D6E8C46EF8}"/>
          </ac:spMkLst>
        </pc:spChg>
        <pc:spChg chg="add mod">
          <ac:chgData name="Alessandro Maffei Da Rosa" userId="672d0410-311b-48b5-82af-4b8638bd9b37" providerId="ADAL" clId="{0EA9DF87-ED58-43ED-BD28-6901E7BF0437}" dt="2023-02-23T19:36:29.690" v="322"/>
          <ac:spMkLst>
            <pc:docMk/>
            <pc:sldMk cId="3644513461" sldId="6753"/>
            <ac:spMk id="13" creationId="{F7EC2B7F-608F-9BA1-6FC0-36D1E3090791}"/>
          </ac:spMkLst>
        </pc:spChg>
        <pc:spChg chg="add mod">
          <ac:chgData name="Alessandro Maffei Da Rosa" userId="672d0410-311b-48b5-82af-4b8638bd9b37" providerId="ADAL" clId="{0EA9DF87-ED58-43ED-BD28-6901E7BF0437}" dt="2023-02-23T19:36:29.690" v="322"/>
          <ac:spMkLst>
            <pc:docMk/>
            <pc:sldMk cId="3644513461" sldId="6753"/>
            <ac:spMk id="14" creationId="{5F3C97F0-4443-75BA-435F-AE63052B58C3}"/>
          </ac:spMkLst>
        </pc:spChg>
        <pc:spChg chg="del">
          <ac:chgData name="Alessandro Maffei Da Rosa" userId="672d0410-311b-48b5-82af-4b8638bd9b37" providerId="ADAL" clId="{0EA9DF87-ED58-43ED-BD28-6901E7BF0437}" dt="2023-02-23T18:52:12.121" v="276" actId="478"/>
          <ac:spMkLst>
            <pc:docMk/>
            <pc:sldMk cId="3644513461" sldId="6753"/>
            <ac:spMk id="15" creationId="{386C6536-9CA1-9021-80D0-35F4B3124C10}"/>
          </ac:spMkLst>
        </pc:spChg>
        <pc:spChg chg="del">
          <ac:chgData name="Alessandro Maffei Da Rosa" userId="672d0410-311b-48b5-82af-4b8638bd9b37" providerId="ADAL" clId="{0EA9DF87-ED58-43ED-BD28-6901E7BF0437}" dt="2023-02-23T18:52:12.121" v="276" actId="478"/>
          <ac:spMkLst>
            <pc:docMk/>
            <pc:sldMk cId="3644513461" sldId="6753"/>
            <ac:spMk id="16" creationId="{AF935D64-6023-8B71-43E5-4815C5CA6A1B}"/>
          </ac:spMkLst>
        </pc:spChg>
        <pc:spChg chg="add mod">
          <ac:chgData name="Alessandro Maffei Da Rosa" userId="672d0410-311b-48b5-82af-4b8638bd9b37" providerId="ADAL" clId="{0EA9DF87-ED58-43ED-BD28-6901E7BF0437}" dt="2023-02-23T19:36:29.690" v="322"/>
          <ac:spMkLst>
            <pc:docMk/>
            <pc:sldMk cId="3644513461" sldId="6753"/>
            <ac:spMk id="17" creationId="{D9ED6425-AC12-30D0-7832-6A8FCE5450DC}"/>
          </ac:spMkLst>
        </pc:spChg>
        <pc:graphicFrameChg chg="add del mod modGraphic">
          <ac:chgData name="Alessandro Maffei Da Rosa" userId="672d0410-311b-48b5-82af-4b8638bd9b37" providerId="ADAL" clId="{0EA9DF87-ED58-43ED-BD28-6901E7BF0437}" dt="2023-02-23T19:35:25.882" v="312" actId="478"/>
          <ac:graphicFrameMkLst>
            <pc:docMk/>
            <pc:sldMk cId="3644513461" sldId="6753"/>
            <ac:graphicFrameMk id="7" creationId="{61506104-918B-FC16-9EFE-74C22638B66F}"/>
          </ac:graphicFrameMkLst>
        </pc:graphicFrameChg>
        <pc:graphicFrameChg chg="add mod modGraphic">
          <ac:chgData name="Alessandro Maffei Da Rosa" userId="672d0410-311b-48b5-82af-4b8638bd9b37" providerId="ADAL" clId="{0EA9DF87-ED58-43ED-BD28-6901E7BF0437}" dt="2023-02-23T20:57:38.825" v="463" actId="255"/>
          <ac:graphicFrameMkLst>
            <pc:docMk/>
            <pc:sldMk cId="3644513461" sldId="6753"/>
            <ac:graphicFrameMk id="8" creationId="{8B7BFCE1-C150-F56E-7B93-743B2E9144BF}"/>
          </ac:graphicFrameMkLst>
        </pc:graphicFrameChg>
        <pc:graphicFrameChg chg="add mod modGraphic">
          <ac:chgData name="Alessandro Maffei Da Rosa" userId="672d0410-311b-48b5-82af-4b8638bd9b37" providerId="ADAL" clId="{0EA9DF87-ED58-43ED-BD28-6901E7BF0437}" dt="2023-02-23T19:41:53.326" v="334" actId="12385"/>
          <ac:graphicFrameMkLst>
            <pc:docMk/>
            <pc:sldMk cId="3644513461" sldId="6753"/>
            <ac:graphicFrameMk id="9" creationId="{6C7FCC4A-E395-A454-DA78-CF505FE506B8}"/>
          </ac:graphicFrameMkLst>
        </pc:graphicFrameChg>
        <pc:graphicFrameChg chg="del">
          <ac:chgData name="Alessandro Maffei Da Rosa" userId="672d0410-311b-48b5-82af-4b8638bd9b37" providerId="ADAL" clId="{0EA9DF87-ED58-43ED-BD28-6901E7BF0437}" dt="2023-02-23T18:52:12.121" v="276" actId="478"/>
          <ac:graphicFrameMkLst>
            <pc:docMk/>
            <pc:sldMk cId="3644513461" sldId="6753"/>
            <ac:graphicFrameMk id="12" creationId="{BFF91C00-8349-B8FA-679D-51A11A53ED8F}"/>
          </ac:graphicFrameMkLst>
        </pc:graphicFrameChg>
        <pc:picChg chg="del">
          <ac:chgData name="Alessandro Maffei Da Rosa" userId="672d0410-311b-48b5-82af-4b8638bd9b37" providerId="ADAL" clId="{0EA9DF87-ED58-43ED-BD28-6901E7BF0437}" dt="2023-02-23T18:55:17.100" v="299" actId="478"/>
          <ac:picMkLst>
            <pc:docMk/>
            <pc:sldMk cId="3644513461" sldId="6753"/>
            <ac:picMk id="2" creationId="{F85DD265-9EF0-06E3-A939-BC246E887C05}"/>
          </ac:picMkLst>
        </pc:picChg>
        <pc:picChg chg="add del mod">
          <ac:chgData name="Alessandro Maffei Da Rosa" userId="672d0410-311b-48b5-82af-4b8638bd9b37" providerId="ADAL" clId="{0EA9DF87-ED58-43ED-BD28-6901E7BF0437}" dt="2023-02-23T19:36:10.882" v="319" actId="478"/>
          <ac:picMkLst>
            <pc:docMk/>
            <pc:sldMk cId="3644513461" sldId="6753"/>
            <ac:picMk id="5" creationId="{8F323C1A-8D28-DF5E-EBB4-A38E306B27F7}"/>
          </ac:picMkLst>
        </pc:picChg>
        <pc:picChg chg="add mod">
          <ac:chgData name="Alessandro Maffei Da Rosa" userId="672d0410-311b-48b5-82af-4b8638bd9b37" providerId="ADAL" clId="{0EA9DF87-ED58-43ED-BD28-6901E7BF0437}" dt="2023-02-23T19:36:29.690" v="322"/>
          <ac:picMkLst>
            <pc:docMk/>
            <pc:sldMk cId="3644513461" sldId="6753"/>
            <ac:picMk id="10" creationId="{9AC67955-CD98-2A19-3593-8E0CD8ED6DDA}"/>
          </ac:picMkLst>
        </pc:picChg>
        <pc:picChg chg="add mod">
          <ac:chgData name="Alessandro Maffei Da Rosa" userId="672d0410-311b-48b5-82af-4b8638bd9b37" providerId="ADAL" clId="{0EA9DF87-ED58-43ED-BD28-6901E7BF0437}" dt="2023-02-23T19:36:29.690" v="322"/>
          <ac:picMkLst>
            <pc:docMk/>
            <pc:sldMk cId="3644513461" sldId="6753"/>
            <ac:picMk id="11" creationId="{219FE6F7-C74B-85B5-506D-BFC49AFB00B4}"/>
          </ac:picMkLst>
        </pc:picChg>
      </pc:sldChg>
      <pc:sldChg chg="delSp modSp add mod modShow">
        <pc:chgData name="Alessandro Maffei Da Rosa" userId="672d0410-311b-48b5-82af-4b8638bd9b37" providerId="ADAL" clId="{0EA9DF87-ED58-43ED-BD28-6901E7BF0437}" dt="2023-02-23T20:45:13.435" v="439" actId="729"/>
        <pc:sldMkLst>
          <pc:docMk/>
          <pc:sldMk cId="1765360329" sldId="6754"/>
        </pc:sldMkLst>
        <pc:spChg chg="mod">
          <ac:chgData name="Alessandro Maffei Da Rosa" userId="672d0410-311b-48b5-82af-4b8638bd9b37" providerId="ADAL" clId="{0EA9DF87-ED58-43ED-BD28-6901E7BF0437}" dt="2023-02-23T19:44:36.554" v="370" actId="108"/>
          <ac:spMkLst>
            <pc:docMk/>
            <pc:sldMk cId="1765360329" sldId="6754"/>
            <ac:spMk id="3" creationId="{E7BF2192-EFB8-4686-9EB4-A2D4E3BAA693}"/>
          </ac:spMkLst>
        </pc:spChg>
        <pc:spChg chg="mod">
          <ac:chgData name="Alessandro Maffei Da Rosa" userId="672d0410-311b-48b5-82af-4b8638bd9b37" providerId="ADAL" clId="{0EA9DF87-ED58-43ED-BD28-6901E7BF0437}" dt="2023-02-23T19:43:49.386" v="345" actId="108"/>
          <ac:spMkLst>
            <pc:docMk/>
            <pc:sldMk cId="1765360329" sldId="6754"/>
            <ac:spMk id="7" creationId="{EAF85BDB-1E4F-4ACD-897C-B0D420885CC5}"/>
          </ac:spMkLst>
        </pc:spChg>
        <pc:spChg chg="mod">
          <ac:chgData name="Alessandro Maffei Da Rosa" userId="672d0410-311b-48b5-82af-4b8638bd9b37" providerId="ADAL" clId="{0EA9DF87-ED58-43ED-BD28-6901E7BF0437}" dt="2023-02-23T19:44:34.187" v="368" actId="108"/>
          <ac:spMkLst>
            <pc:docMk/>
            <pc:sldMk cId="1765360329" sldId="6754"/>
            <ac:spMk id="11" creationId="{C4A77358-1B3A-4E60-8A28-1EFADBBED9C6}"/>
          </ac:spMkLst>
        </pc:spChg>
        <pc:spChg chg="mod">
          <ac:chgData name="Alessandro Maffei Da Rosa" userId="672d0410-311b-48b5-82af-4b8638bd9b37" providerId="ADAL" clId="{0EA9DF87-ED58-43ED-BD28-6901E7BF0437}" dt="2023-02-23T19:44:19.258" v="354" actId="108"/>
          <ac:spMkLst>
            <pc:docMk/>
            <pc:sldMk cId="1765360329" sldId="6754"/>
            <ac:spMk id="12" creationId="{CDD3E14B-4FDF-4550-B52C-748DA1CB090A}"/>
          </ac:spMkLst>
        </pc:spChg>
        <pc:spChg chg="mod">
          <ac:chgData name="Alessandro Maffei Da Rosa" userId="672d0410-311b-48b5-82af-4b8638bd9b37" providerId="ADAL" clId="{0EA9DF87-ED58-43ED-BD28-6901E7BF0437}" dt="2023-02-23T19:43:48.673" v="344" actId="108"/>
          <ac:spMkLst>
            <pc:docMk/>
            <pc:sldMk cId="1765360329" sldId="6754"/>
            <ac:spMk id="13" creationId="{79C524CD-943E-4CD0-9AF3-76DED79B0CE0}"/>
          </ac:spMkLst>
        </pc:spChg>
        <pc:spChg chg="mod">
          <ac:chgData name="Alessandro Maffei Da Rosa" userId="672d0410-311b-48b5-82af-4b8638bd9b37" providerId="ADAL" clId="{0EA9DF87-ED58-43ED-BD28-6901E7BF0437}" dt="2023-02-23T19:44:33.093" v="367" actId="108"/>
          <ac:spMkLst>
            <pc:docMk/>
            <pc:sldMk cId="1765360329" sldId="6754"/>
            <ac:spMk id="15" creationId="{19B3DD62-C960-4142-8250-978CB82C8B9C}"/>
          </ac:spMkLst>
        </pc:spChg>
        <pc:spChg chg="mod">
          <ac:chgData name="Alessandro Maffei Da Rosa" userId="672d0410-311b-48b5-82af-4b8638bd9b37" providerId="ADAL" clId="{0EA9DF87-ED58-43ED-BD28-6901E7BF0437}" dt="2023-02-23T19:43:51.294" v="347" actId="108"/>
          <ac:spMkLst>
            <pc:docMk/>
            <pc:sldMk cId="1765360329" sldId="6754"/>
            <ac:spMk id="16" creationId="{DB781FB6-5796-429D-977A-2F487D2472F4}"/>
          </ac:spMkLst>
        </pc:spChg>
        <pc:spChg chg="mod">
          <ac:chgData name="Alessandro Maffei Da Rosa" userId="672d0410-311b-48b5-82af-4b8638bd9b37" providerId="ADAL" clId="{0EA9DF87-ED58-43ED-BD28-6901E7BF0437}" dt="2023-02-23T19:43:38.048" v="337" actId="108"/>
          <ac:spMkLst>
            <pc:docMk/>
            <pc:sldMk cId="1765360329" sldId="6754"/>
            <ac:spMk id="17" creationId="{41AF5391-8FE0-4B94-B1F4-51CC610D5488}"/>
          </ac:spMkLst>
        </pc:spChg>
        <pc:spChg chg="mod">
          <ac:chgData name="Alessandro Maffei Da Rosa" userId="672d0410-311b-48b5-82af-4b8638bd9b37" providerId="ADAL" clId="{0EA9DF87-ED58-43ED-BD28-6901E7BF0437}" dt="2023-02-23T19:43:42.064" v="338" actId="108"/>
          <ac:spMkLst>
            <pc:docMk/>
            <pc:sldMk cId="1765360329" sldId="6754"/>
            <ac:spMk id="19" creationId="{8C75ABC1-57EB-4235-A545-8E5F13F737E7}"/>
          </ac:spMkLst>
        </pc:spChg>
        <pc:spChg chg="mod">
          <ac:chgData name="Alessandro Maffei Da Rosa" userId="672d0410-311b-48b5-82af-4b8638bd9b37" providerId="ADAL" clId="{0EA9DF87-ED58-43ED-BD28-6901E7BF0437}" dt="2023-02-23T19:44:32.188" v="366" actId="108"/>
          <ac:spMkLst>
            <pc:docMk/>
            <pc:sldMk cId="1765360329" sldId="6754"/>
            <ac:spMk id="20" creationId="{5818F492-5A6E-452D-8A17-FE1E0DFD415D}"/>
          </ac:spMkLst>
        </pc:spChg>
        <pc:spChg chg="mod">
          <ac:chgData name="Alessandro Maffei Da Rosa" userId="672d0410-311b-48b5-82af-4b8638bd9b37" providerId="ADAL" clId="{0EA9DF87-ED58-43ED-BD28-6901E7BF0437}" dt="2023-02-23T19:44:18.176" v="353" actId="108"/>
          <ac:spMkLst>
            <pc:docMk/>
            <pc:sldMk cId="1765360329" sldId="6754"/>
            <ac:spMk id="24" creationId="{AF46D68D-F067-4D05-8AE6-DA92C0BEE34E}"/>
          </ac:spMkLst>
        </pc:spChg>
        <pc:spChg chg="mod">
          <ac:chgData name="Alessandro Maffei Da Rosa" userId="672d0410-311b-48b5-82af-4b8638bd9b37" providerId="ADAL" clId="{0EA9DF87-ED58-43ED-BD28-6901E7BF0437}" dt="2023-02-23T19:44:30.797" v="364" actId="108"/>
          <ac:spMkLst>
            <pc:docMk/>
            <pc:sldMk cId="1765360329" sldId="6754"/>
            <ac:spMk id="25" creationId="{8EE190C1-1744-43A0-B51E-ECAA226A3C69}"/>
          </ac:spMkLst>
        </pc:spChg>
        <pc:spChg chg="mod">
          <ac:chgData name="Alessandro Maffei Da Rosa" userId="672d0410-311b-48b5-82af-4b8638bd9b37" providerId="ADAL" clId="{0EA9DF87-ED58-43ED-BD28-6901E7BF0437}" dt="2023-02-23T19:44:38.241" v="372" actId="108"/>
          <ac:spMkLst>
            <pc:docMk/>
            <pc:sldMk cId="1765360329" sldId="6754"/>
            <ac:spMk id="26" creationId="{F80EC63E-9419-43C0-B9E2-37CBB3DED342}"/>
          </ac:spMkLst>
        </pc:spChg>
        <pc:spChg chg="mod">
          <ac:chgData name="Alessandro Maffei Da Rosa" userId="672d0410-311b-48b5-82af-4b8638bd9b37" providerId="ADAL" clId="{0EA9DF87-ED58-43ED-BD28-6901E7BF0437}" dt="2023-02-23T19:44:38.846" v="373" actId="108"/>
          <ac:spMkLst>
            <pc:docMk/>
            <pc:sldMk cId="1765360329" sldId="6754"/>
            <ac:spMk id="27" creationId="{AFB8EE08-E260-430F-8CE1-8AE24D10AC91}"/>
          </ac:spMkLst>
        </pc:spChg>
        <pc:spChg chg="mod">
          <ac:chgData name="Alessandro Maffei Da Rosa" userId="672d0410-311b-48b5-82af-4b8638bd9b37" providerId="ADAL" clId="{0EA9DF87-ED58-43ED-BD28-6901E7BF0437}" dt="2023-02-23T19:44:30.035" v="363" actId="108"/>
          <ac:spMkLst>
            <pc:docMk/>
            <pc:sldMk cId="1765360329" sldId="6754"/>
            <ac:spMk id="28" creationId="{C9C80A06-385D-4C7D-A6D7-9978AEA99DD9}"/>
          </ac:spMkLst>
        </pc:spChg>
        <pc:spChg chg="mod">
          <ac:chgData name="Alessandro Maffei Da Rosa" userId="672d0410-311b-48b5-82af-4b8638bd9b37" providerId="ADAL" clId="{0EA9DF87-ED58-43ED-BD28-6901E7BF0437}" dt="2023-02-23T19:44:03.880" v="352" actId="108"/>
          <ac:spMkLst>
            <pc:docMk/>
            <pc:sldMk cId="1765360329" sldId="6754"/>
            <ac:spMk id="30" creationId="{E6D6D08F-5975-4E5D-A73F-5C71BB405A98}"/>
          </ac:spMkLst>
        </pc:spChg>
        <pc:spChg chg="mod">
          <ac:chgData name="Alessandro Maffei Da Rosa" userId="672d0410-311b-48b5-82af-4b8638bd9b37" providerId="ADAL" clId="{0EA9DF87-ED58-43ED-BD28-6901E7BF0437}" dt="2023-02-23T19:44:31.476" v="365" actId="108"/>
          <ac:spMkLst>
            <pc:docMk/>
            <pc:sldMk cId="1765360329" sldId="6754"/>
            <ac:spMk id="31" creationId="{432AE8AC-0382-4EF7-AEAE-BF264D52B291}"/>
          </ac:spMkLst>
        </pc:spChg>
        <pc:spChg chg="mod">
          <ac:chgData name="Alessandro Maffei Da Rosa" userId="672d0410-311b-48b5-82af-4b8638bd9b37" providerId="ADAL" clId="{0EA9DF87-ED58-43ED-BD28-6901E7BF0437}" dt="2023-02-23T19:43:50.542" v="346" actId="108"/>
          <ac:spMkLst>
            <pc:docMk/>
            <pc:sldMk cId="1765360329" sldId="6754"/>
            <ac:spMk id="33" creationId="{8BBC95FE-57EC-4191-848C-C5A7169D29AB}"/>
          </ac:spMkLst>
        </pc:spChg>
        <pc:spChg chg="mod">
          <ac:chgData name="Alessandro Maffei Da Rosa" userId="672d0410-311b-48b5-82af-4b8638bd9b37" providerId="ADAL" clId="{0EA9DF87-ED58-43ED-BD28-6901E7BF0437}" dt="2023-02-23T19:43:53.203" v="350" actId="108"/>
          <ac:spMkLst>
            <pc:docMk/>
            <pc:sldMk cId="1765360329" sldId="6754"/>
            <ac:spMk id="34" creationId="{F4F9BF84-D917-4F81-B5F6-073C0C4D91A4}"/>
          </ac:spMkLst>
        </pc:spChg>
        <pc:spChg chg="mod">
          <ac:chgData name="Alessandro Maffei Da Rosa" userId="672d0410-311b-48b5-82af-4b8638bd9b37" providerId="ADAL" clId="{0EA9DF87-ED58-43ED-BD28-6901E7BF0437}" dt="2023-02-23T19:43:52.688" v="349" actId="108"/>
          <ac:spMkLst>
            <pc:docMk/>
            <pc:sldMk cId="1765360329" sldId="6754"/>
            <ac:spMk id="35" creationId="{17037BFC-D10D-4D0E-B8C1-F2DE68FD5EA6}"/>
          </ac:spMkLst>
        </pc:spChg>
        <pc:spChg chg="mod">
          <ac:chgData name="Alessandro Maffei Da Rosa" userId="672d0410-311b-48b5-82af-4b8638bd9b37" providerId="ADAL" clId="{0EA9DF87-ED58-43ED-BD28-6901E7BF0437}" dt="2023-02-23T19:43:42.937" v="339" actId="108"/>
          <ac:spMkLst>
            <pc:docMk/>
            <pc:sldMk cId="1765360329" sldId="6754"/>
            <ac:spMk id="37" creationId="{9738153F-5DEC-4D95-8E02-EE4ACCA72977}"/>
          </ac:spMkLst>
        </pc:spChg>
        <pc:spChg chg="mod">
          <ac:chgData name="Alessandro Maffei Da Rosa" userId="672d0410-311b-48b5-82af-4b8638bd9b37" providerId="ADAL" clId="{0EA9DF87-ED58-43ED-BD28-6901E7BF0437}" dt="2023-02-23T19:43:55.855" v="351" actId="108"/>
          <ac:spMkLst>
            <pc:docMk/>
            <pc:sldMk cId="1765360329" sldId="6754"/>
            <ac:spMk id="38" creationId="{353533A0-4A19-4A1F-98F6-615E56C3A2C7}"/>
          </ac:spMkLst>
        </pc:spChg>
        <pc:spChg chg="mod">
          <ac:chgData name="Alessandro Maffei Da Rosa" userId="672d0410-311b-48b5-82af-4b8638bd9b37" providerId="ADAL" clId="{0EA9DF87-ED58-43ED-BD28-6901E7BF0437}" dt="2023-02-23T19:44:35.284" v="369" actId="108"/>
          <ac:spMkLst>
            <pc:docMk/>
            <pc:sldMk cId="1765360329" sldId="6754"/>
            <ac:spMk id="39" creationId="{96BCEEBF-8F90-4037-B600-38E369AB2CD6}"/>
          </ac:spMkLst>
        </pc:spChg>
        <pc:spChg chg="mod">
          <ac:chgData name="Alessandro Maffei Da Rosa" userId="672d0410-311b-48b5-82af-4b8638bd9b37" providerId="ADAL" clId="{0EA9DF87-ED58-43ED-BD28-6901E7BF0437}" dt="2023-02-23T19:44:37.573" v="371" actId="108"/>
          <ac:spMkLst>
            <pc:docMk/>
            <pc:sldMk cId="1765360329" sldId="6754"/>
            <ac:spMk id="42" creationId="{25F8886E-6E59-49D4-BDD1-8CBCF4813E55}"/>
          </ac:spMkLst>
        </pc:spChg>
        <pc:spChg chg="mod">
          <ac:chgData name="Alessandro Maffei Da Rosa" userId="672d0410-311b-48b5-82af-4b8638bd9b37" providerId="ADAL" clId="{0EA9DF87-ED58-43ED-BD28-6901E7BF0437}" dt="2023-02-23T19:44:20.068" v="355" actId="108"/>
          <ac:spMkLst>
            <pc:docMk/>
            <pc:sldMk cId="1765360329" sldId="6754"/>
            <ac:spMk id="44" creationId="{3FFFA19B-C7E8-41F6-B903-697D7B1B7100}"/>
          </ac:spMkLst>
        </pc:spChg>
        <pc:spChg chg="mod">
          <ac:chgData name="Alessandro Maffei Da Rosa" userId="672d0410-311b-48b5-82af-4b8638bd9b37" providerId="ADAL" clId="{0EA9DF87-ED58-43ED-BD28-6901E7BF0437}" dt="2023-02-23T19:43:47.712" v="343" actId="108"/>
          <ac:spMkLst>
            <pc:docMk/>
            <pc:sldMk cId="1765360329" sldId="6754"/>
            <ac:spMk id="45" creationId="{CABF586E-5FF4-40CB-8032-4DAC9EE089A2}"/>
          </ac:spMkLst>
        </pc:spChg>
        <pc:spChg chg="mod">
          <ac:chgData name="Alessandro Maffei Da Rosa" userId="672d0410-311b-48b5-82af-4b8638bd9b37" providerId="ADAL" clId="{0EA9DF87-ED58-43ED-BD28-6901E7BF0437}" dt="2023-02-23T19:44:27.167" v="360" actId="108"/>
          <ac:spMkLst>
            <pc:docMk/>
            <pc:sldMk cId="1765360329" sldId="6754"/>
            <ac:spMk id="46" creationId="{9C4BAB94-39F5-4F55-884D-D4AD9A027541}"/>
          </ac:spMkLst>
        </pc:spChg>
        <pc:spChg chg="mod">
          <ac:chgData name="Alessandro Maffei Da Rosa" userId="672d0410-311b-48b5-82af-4b8638bd9b37" providerId="ADAL" clId="{0EA9DF87-ED58-43ED-BD28-6901E7BF0437}" dt="2023-02-23T19:44:25.631" v="359" actId="108"/>
          <ac:spMkLst>
            <pc:docMk/>
            <pc:sldMk cId="1765360329" sldId="6754"/>
            <ac:spMk id="47" creationId="{346D3C8F-D427-420C-AA8A-2E709462AAC6}"/>
          </ac:spMkLst>
        </pc:spChg>
        <pc:spChg chg="mod">
          <ac:chgData name="Alessandro Maffei Da Rosa" userId="672d0410-311b-48b5-82af-4b8638bd9b37" providerId="ADAL" clId="{0EA9DF87-ED58-43ED-BD28-6901E7BF0437}" dt="2023-02-23T19:44:21.038" v="356" actId="108"/>
          <ac:spMkLst>
            <pc:docMk/>
            <pc:sldMk cId="1765360329" sldId="6754"/>
            <ac:spMk id="49" creationId="{B78FF465-7890-4237-94E5-D8FE4A5E419F}"/>
          </ac:spMkLst>
        </pc:spChg>
        <pc:spChg chg="mod">
          <ac:chgData name="Alessandro Maffei Da Rosa" userId="672d0410-311b-48b5-82af-4b8638bd9b37" providerId="ADAL" clId="{0EA9DF87-ED58-43ED-BD28-6901E7BF0437}" dt="2023-02-23T19:44:24.381" v="358" actId="108"/>
          <ac:spMkLst>
            <pc:docMk/>
            <pc:sldMk cId="1765360329" sldId="6754"/>
            <ac:spMk id="51" creationId="{7C03C41A-9FA9-46E8-9FE5-CA565B33245A}"/>
          </ac:spMkLst>
        </pc:spChg>
        <pc:picChg chg="del">
          <ac:chgData name="Alessandro Maffei Da Rosa" userId="672d0410-311b-48b5-82af-4b8638bd9b37" providerId="ADAL" clId="{0EA9DF87-ED58-43ED-BD28-6901E7BF0437}" dt="2023-02-23T19:53:45.308" v="374" actId="478"/>
          <ac:picMkLst>
            <pc:docMk/>
            <pc:sldMk cId="1765360329" sldId="6754"/>
            <ac:picMk id="14" creationId="{824D1030-8BFA-C6F2-97C1-83E3C20D5C72}"/>
          </ac:picMkLst>
        </pc:picChg>
      </pc:sldChg>
      <pc:sldChg chg="add">
        <pc:chgData name="Alessandro Maffei Da Rosa" userId="672d0410-311b-48b5-82af-4b8638bd9b37" providerId="ADAL" clId="{0EA9DF87-ED58-43ED-BD28-6901E7BF0437}" dt="2023-02-23T20:00:57.538" v="387"/>
        <pc:sldMkLst>
          <pc:docMk/>
          <pc:sldMk cId="1694117782" sldId="6755"/>
        </pc:sldMkLst>
      </pc:sldChg>
    </pc:docChg>
  </pc:docChgLst>
  <pc:docChgLst>
    <pc:chgData name="Andre Aparecido Pavan" userId="S::andre.pavan@copel.com::61f3e52a-b048-42e1-9130-9391672c184b" providerId="AD" clId="Web-{C531E158-8B29-4EE3-93EE-181D4F53363B}"/>
    <pc:docChg chg="modSld">
      <pc:chgData name="Andre Aparecido Pavan" userId="S::andre.pavan@copel.com::61f3e52a-b048-42e1-9130-9391672c184b" providerId="AD" clId="Web-{C531E158-8B29-4EE3-93EE-181D4F53363B}" dt="2023-02-23T14:42:14.669" v="2" actId="1076"/>
      <pc:docMkLst>
        <pc:docMk/>
      </pc:docMkLst>
      <pc:sldChg chg="modSp">
        <pc:chgData name="Andre Aparecido Pavan" userId="S::andre.pavan@copel.com::61f3e52a-b048-42e1-9130-9391672c184b" providerId="AD" clId="Web-{C531E158-8B29-4EE3-93EE-181D4F53363B}" dt="2023-02-23T14:42:14.669" v="2" actId="1076"/>
        <pc:sldMkLst>
          <pc:docMk/>
          <pc:sldMk cId="3712261278" sldId="6741"/>
        </pc:sldMkLst>
        <pc:grpChg chg="mod">
          <ac:chgData name="Andre Aparecido Pavan" userId="S::andre.pavan@copel.com::61f3e52a-b048-42e1-9130-9391672c184b" providerId="AD" clId="Web-{C531E158-8B29-4EE3-93EE-181D4F53363B}" dt="2023-02-23T14:42:14.669" v="2" actId="1076"/>
          <ac:grpSpMkLst>
            <pc:docMk/>
            <pc:sldMk cId="3712261278" sldId="6741"/>
            <ac:grpSpMk id="4" creationId="{EB6A42EE-5401-4447-B3A5-65D1BAE7F6DC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/>
                </a:solidFill>
              </a:rPr>
              <a:t>KM concluídos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F79646">
                    <a:satMod val="103000"/>
                    <a:lumMod val="102000"/>
                    <a:tint val="94000"/>
                  </a:srgbClr>
                </a:gs>
                <a:gs pos="50000">
                  <a:srgbClr val="F79646">
                    <a:satMod val="110000"/>
                    <a:lumMod val="100000"/>
                    <a:shade val="100000"/>
                  </a:srgbClr>
                </a:gs>
                <a:gs pos="100000">
                  <a:srgbClr val="F7964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gradFill rotWithShape="1">
                <a:gsLst>
                  <a:gs pos="0">
                    <a:srgbClr val="9BBB59">
                      <a:satMod val="103000"/>
                      <a:lumMod val="102000"/>
                      <a:tint val="94000"/>
                    </a:srgbClr>
                  </a:gs>
                  <a:gs pos="50000">
                    <a:srgbClr val="9BBB59">
                      <a:satMod val="110000"/>
                      <a:lumMod val="100000"/>
                      <a:shade val="100000"/>
                    </a:srgbClr>
                  </a:gs>
                  <a:gs pos="100000">
                    <a:srgbClr val="9BBB5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450-440F-9E90-30CFDAF78895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rgbClr val="8064A2">
                      <a:satMod val="103000"/>
                      <a:lumMod val="102000"/>
                      <a:tint val="94000"/>
                    </a:srgbClr>
                  </a:gs>
                  <a:gs pos="50000">
                    <a:srgbClr val="8064A2">
                      <a:satMod val="110000"/>
                      <a:lumMod val="100000"/>
                      <a:shade val="100000"/>
                    </a:srgbClr>
                  </a:gs>
                  <a:gs pos="100000">
                    <a:srgbClr val="8064A2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50-440F-9E90-30CFDAF788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Sheet1!$F$60:$F$63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Sheet1!$G$60:$G$63</c:f>
              <c:numCache>
                <c:formatCode>_-* #,##0_-;\-* #,##0_-;_-* "-"??_-;_-@_-</c:formatCode>
                <c:ptCount val="4"/>
                <c:pt idx="0">
                  <c:v>236</c:v>
                </c:pt>
                <c:pt idx="1">
                  <c:v>413</c:v>
                </c:pt>
                <c:pt idx="2">
                  <c:v>532</c:v>
                </c:pt>
                <c:pt idx="3">
                  <c:v>819.46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0-440F-9E90-30CFDAF78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202479"/>
        <c:axId val="93197903"/>
      </c:barChart>
      <c:catAx>
        <c:axId val="9320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3197903"/>
        <c:crosses val="autoZero"/>
        <c:auto val="1"/>
        <c:lblAlgn val="ctr"/>
        <c:lblOffset val="100"/>
        <c:noMultiLvlLbl val="0"/>
      </c:catAx>
      <c:valAx>
        <c:axId val="93197903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9320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/>
                </a:solidFill>
              </a:rPr>
              <a:t>KM concluídos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F79646">
                    <a:satMod val="103000"/>
                    <a:lumMod val="102000"/>
                    <a:tint val="94000"/>
                  </a:srgbClr>
                </a:gs>
                <a:gs pos="50000">
                  <a:srgbClr val="F79646">
                    <a:satMod val="110000"/>
                    <a:lumMod val="100000"/>
                    <a:shade val="100000"/>
                  </a:srgbClr>
                </a:gs>
                <a:gs pos="100000">
                  <a:srgbClr val="F7964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gradFill rotWithShape="1">
                <a:gsLst>
                  <a:gs pos="0">
                    <a:srgbClr val="9BBB59">
                      <a:satMod val="103000"/>
                      <a:lumMod val="102000"/>
                      <a:tint val="94000"/>
                    </a:srgbClr>
                  </a:gs>
                  <a:gs pos="50000">
                    <a:srgbClr val="9BBB59">
                      <a:satMod val="110000"/>
                      <a:lumMod val="100000"/>
                      <a:shade val="100000"/>
                    </a:srgbClr>
                  </a:gs>
                  <a:gs pos="100000">
                    <a:srgbClr val="9BBB5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450-440F-9E90-30CFDAF78895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rgbClr val="8064A2">
                      <a:satMod val="103000"/>
                      <a:lumMod val="102000"/>
                      <a:tint val="94000"/>
                    </a:srgbClr>
                  </a:gs>
                  <a:gs pos="50000">
                    <a:srgbClr val="8064A2">
                      <a:satMod val="110000"/>
                      <a:lumMod val="100000"/>
                      <a:shade val="100000"/>
                    </a:srgbClr>
                  </a:gs>
                  <a:gs pos="100000">
                    <a:srgbClr val="8064A2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50-440F-9E90-30CFDAF788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Sheet1!$F$60:$F$63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Sheet1!$G$60:$G$63</c:f>
              <c:numCache>
                <c:formatCode>_-* #,##0_-;\-* #,##0_-;_-* "-"??_-;_-@_-</c:formatCode>
                <c:ptCount val="4"/>
                <c:pt idx="0">
                  <c:v>236</c:v>
                </c:pt>
                <c:pt idx="1">
                  <c:v>413</c:v>
                </c:pt>
                <c:pt idx="2">
                  <c:v>532</c:v>
                </c:pt>
                <c:pt idx="3">
                  <c:v>819.46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0-440F-9E90-30CFDAF78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202479"/>
        <c:axId val="93197903"/>
      </c:barChart>
      <c:catAx>
        <c:axId val="9320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3197903"/>
        <c:crosses val="autoZero"/>
        <c:auto val="1"/>
        <c:lblAlgn val="ctr"/>
        <c:lblOffset val="100"/>
        <c:noMultiLvlLbl val="0"/>
      </c:catAx>
      <c:valAx>
        <c:axId val="93197903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9320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30D7F-EBDE-4CD5-92B8-14EC8B07E46C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97E8-69F5-459C-875F-A6A829FED8E0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Cabeçalho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973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B17B1-1E6A-404C-B7F9-7D89E9CF9F7A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50E40-C290-4F13-90FB-CA5967A4C0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10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l.com/site/copel-distribuicao/rede-eletrica-inteligent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85D64-4E5E-4A50-A450-3A95319CAC4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97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com Mateus quantas SS por município e se pode ser estratificado por alimentador.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5A632-9B49-4FCC-B7F7-6A3DFFD3201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43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85D64-4E5E-4A50-A450-3A95319CAC4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276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50E40-C290-4F13-90FB-CA5967A4C0F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2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50E40-C290-4F13-90FB-CA5967A4C0F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30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50E40-C290-4F13-90FB-CA5967A4C0F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1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50E40-C290-4F13-90FB-CA5967A4C0F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93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Fonte: </a:t>
            </a:r>
            <a:r>
              <a:rPr lang="en-US" dirty="0">
                <a:hlinkClick r:id="rId3"/>
              </a:rPr>
              <a:t>https://www.copel.com/site/copel-distribuicao/rede-eletrica-inteligente/</a:t>
            </a:r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50E40-C290-4F13-90FB-CA5967A4C0F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00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31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5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23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2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1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16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52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1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709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632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97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13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369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57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707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002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790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12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953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93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358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84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599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041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564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337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742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066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74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714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855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118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99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872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861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827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483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001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236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886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73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740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822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82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92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990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870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282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71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2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61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952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184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285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89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651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507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168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221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398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721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429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051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405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080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57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1359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213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378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205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808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121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988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3" descr="d:\Rejane\Imagens R\Logos\Copel\logo-holding(4)\logo-estado_cinza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761" y="1081914"/>
            <a:ext cx="1222574" cy="5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15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64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9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37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5623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91629"/>
            <a:ext cx="8229600" cy="310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20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rgbClr val="E66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jetos\CMK\2019\COMUNICACAO\identidade-institucional\img\apresentacao\modelo-apresentacao-03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29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" y="0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  <p:pic>
        <p:nvPicPr>
          <p:cNvPr id="3074" name="Picture 2" descr="F:\Utilidades\Logomarcas\02-Copel-Subsidiarias\Holding\Somente Logo\png\logo-copel-horizontal-preto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82" y="411510"/>
            <a:ext cx="1547574" cy="5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" y="0"/>
            <a:ext cx="9143997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89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5623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91629"/>
            <a:ext cx="8229600" cy="310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F0D8-2B3C-4808-BD60-378104D00AD2}" type="datetimeFigureOut">
              <a:rPr lang="pt-BR" smtClean="0"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112B-2A33-42C6-B434-B11D09676B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rgbClr val="E66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5623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91629"/>
            <a:ext cx="8229600" cy="310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fld id="{01A1F0D8-2B3C-4808-BD60-378104D00AD2}" type="datetimeFigureOut">
              <a:rPr lang="pt-BR" smtClean="0"/>
              <a:pPr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18352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DBCDED-2355-461B-B1B4-22459A890AF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3772293"/>
            <a:ext cx="683568" cy="13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rgbClr val="E66800"/>
          </a:solidFill>
          <a:latin typeface="Atten New Medium" panose="00000600000000000000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tten New" panose="00000500000000000000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tten New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tten New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tten New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Atten New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C57D8F1-7333-4866-A2AE-D9398A173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43088" cy="51435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843088" y="206375"/>
            <a:ext cx="68437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43088" y="1200150"/>
            <a:ext cx="6843712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03648" y="4767263"/>
            <a:ext cx="11871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fld id="{23236335-AD64-4836-B910-5DA26B9FE9C2}" type="datetimeFigureOut">
              <a:rPr lang="pt-BR" smtClean="0"/>
              <a:pPr/>
              <a:t>23/02/2023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tten New" panose="00000500000000000000" pitchFamily="50" charset="0"/>
              </a:defRPr>
            </a:lvl1pPr>
          </a:lstStyle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77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E16C00"/>
          </a:solidFill>
          <a:latin typeface="Atten New Medium" panose="00000600000000000000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tten New" panose="00000500000000000000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tten New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tten New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tten New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tten New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chart" Target="../charts/char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lue motion background">
            <a:hlinkClick r:id="" action="ppaction://media"/>
            <a:extLst>
              <a:ext uri="{FF2B5EF4-FFF2-40B4-BE49-F238E27FC236}">
                <a16:creationId xmlns:a16="http://schemas.microsoft.com/office/drawing/2014/main" id="{3CC14B43-2F4E-4817-B824-5860D2486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grayscl/>
          </a:blip>
          <a:stretch>
            <a:fillRect/>
          </a:stretch>
        </p:blipFill>
        <p:spPr>
          <a:xfrm>
            <a:off x="0" y="0"/>
            <a:ext cx="9142806" cy="5143500"/>
          </a:xfrm>
          <a:prstGeom prst="rect">
            <a:avLst/>
          </a:prstGeom>
        </p:spPr>
      </p:pic>
      <p:sp>
        <p:nvSpPr>
          <p:cNvPr id="8" name="filtro">
            <a:extLst>
              <a:ext uri="{FF2B5EF4-FFF2-40B4-BE49-F238E27FC236}">
                <a16:creationId xmlns:a16="http://schemas.microsoft.com/office/drawing/2014/main" id="{222665F1-1EF9-43ED-87A4-2CFC7D3435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g_cidade">
            <a:extLst>
              <a:ext uri="{FF2B5EF4-FFF2-40B4-BE49-F238E27FC236}">
                <a16:creationId xmlns:a16="http://schemas.microsoft.com/office/drawing/2014/main" id="{4FCB7D3E-DA21-45D8-928C-ACDB03DB79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86100" cy="5143500"/>
          </a:xfrm>
          <a:prstGeom prst="rect">
            <a:avLst/>
          </a:prstGeom>
        </p:spPr>
      </p:pic>
      <p:sp>
        <p:nvSpPr>
          <p:cNvPr id="16" name="botao_prox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E4B653-CAF1-47A8-9326-2C779962737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nome">
            <a:extLst>
              <a:ext uri="{FF2B5EF4-FFF2-40B4-BE49-F238E27FC236}">
                <a16:creationId xmlns:a16="http://schemas.microsoft.com/office/drawing/2014/main" id="{F54869C3-8C7D-4AF3-8276-4EA5F6C4EDAC}"/>
              </a:ext>
            </a:extLst>
          </p:cNvPr>
          <p:cNvSpPr txBox="1"/>
          <p:nvPr/>
        </p:nvSpPr>
        <p:spPr>
          <a:xfrm>
            <a:off x="5929579" y="1778285"/>
            <a:ext cx="2618024" cy="19389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4200" b="1">
                <a:solidFill>
                  <a:srgbClr val="FE8E2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6000">
                <a:solidFill>
                  <a:schemeClr val="bg1">
                    <a:lumMod val="50000"/>
                  </a:schemeClr>
                </a:solidFill>
              </a:rPr>
              <a:t>COPEL</a:t>
            </a:r>
            <a:endParaRPr lang="pt-BR" sz="60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pt-BR" sz="6000" dirty="0">
                <a:solidFill>
                  <a:schemeClr val="bg1">
                    <a:lumMod val="50000"/>
                  </a:schemeClr>
                </a:solidFill>
              </a:rPr>
              <a:t>AMSOP</a:t>
            </a:r>
            <a:endParaRPr lang="pt-BR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barra">
            <a:extLst>
              <a:ext uri="{FF2B5EF4-FFF2-40B4-BE49-F238E27FC236}">
                <a16:creationId xmlns:a16="http://schemas.microsoft.com/office/drawing/2014/main" id="{B5804893-A64C-4670-ADDC-D7E1287EC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32021" r="95775" b="32680"/>
          <a:stretch/>
        </p:blipFill>
        <p:spPr>
          <a:xfrm>
            <a:off x="8408147" y="3257233"/>
            <a:ext cx="178565" cy="1110370"/>
          </a:xfrm>
          <a:prstGeom prst="rect">
            <a:avLst/>
          </a:prstGeom>
        </p:spPr>
      </p:pic>
      <p:sp>
        <p:nvSpPr>
          <p:cNvPr id="11" name="nome">
            <a:extLst>
              <a:ext uri="{FF2B5EF4-FFF2-40B4-BE49-F238E27FC236}">
                <a16:creationId xmlns:a16="http://schemas.microsoft.com/office/drawing/2014/main" id="{307A7C0B-310D-4BA2-B30A-AC7C31C1FFBA}"/>
              </a:ext>
            </a:extLst>
          </p:cNvPr>
          <p:cNvSpPr txBox="1"/>
          <p:nvPr/>
        </p:nvSpPr>
        <p:spPr>
          <a:xfrm>
            <a:off x="5487120" y="3780149"/>
            <a:ext cx="2984768" cy="325076"/>
          </a:xfrm>
          <a:prstGeom prst="rect">
            <a:avLst/>
          </a:prstGeom>
          <a:noFill/>
        </p:spPr>
        <p:txBody>
          <a:bodyPr wrap="none" lIns="47613" tIns="23806" rIns="47613" bIns="23806" rtlCol="0">
            <a:spAutoFit/>
          </a:bodyPr>
          <a:lstStyle/>
          <a:p>
            <a:pPr algn="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Comitê de Crise Sudoeste</a:t>
            </a:r>
          </a:p>
        </p:txBody>
      </p:sp>
    </p:spTree>
    <p:extLst>
      <p:ext uri="{BB962C8B-B14F-4D97-AF65-F5344CB8AC3E}">
        <p14:creationId xmlns:p14="http://schemas.microsoft.com/office/powerpoint/2010/main" val="325035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6C6F1062-68AC-4C16-8F8E-F0B002C56985}"/>
              </a:ext>
            </a:extLst>
          </p:cNvPr>
          <p:cNvSpPr txBox="1">
            <a:spLocks/>
          </p:cNvSpPr>
          <p:nvPr/>
        </p:nvSpPr>
        <p:spPr>
          <a:xfrm>
            <a:off x="457200" y="58316"/>
            <a:ext cx="8229600" cy="8572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E66800"/>
                </a:solidFill>
                <a:latin typeface="Atten New Medium" panose="000006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>
                <a:latin typeface="Trebuchet MS"/>
              </a:rPr>
              <a:t>Rede Elétrica Inteligente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3F3963-0A3A-9C9C-E23C-E88151063900}"/>
              </a:ext>
            </a:extLst>
          </p:cNvPr>
          <p:cNvSpPr txBox="1"/>
          <p:nvPr/>
        </p:nvSpPr>
        <p:spPr>
          <a:xfrm>
            <a:off x="7567779" y="1078256"/>
            <a:ext cx="467590" cy="347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3A6E867-6025-942E-F924-435E1EF4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9" y="663436"/>
            <a:ext cx="7100101" cy="4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0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5D17756-BE2F-4EB6-8624-6345DA800F5C}"/>
              </a:ext>
            </a:extLst>
          </p:cNvPr>
          <p:cNvSpPr txBox="1">
            <a:spLocks/>
          </p:cNvSpPr>
          <p:nvPr/>
        </p:nvSpPr>
        <p:spPr>
          <a:xfrm>
            <a:off x="1096101" y="1059582"/>
            <a:ext cx="6932283" cy="1357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solidFill>
                  <a:srgbClr val="E66800"/>
                </a:solidFill>
              </a:rPr>
              <a:t>Muito obrigado!</a:t>
            </a:r>
          </a:p>
        </p:txBody>
      </p:sp>
      <p:grpSp>
        <p:nvGrpSpPr>
          <p:cNvPr id="6" name="Grupo 6">
            <a:extLst>
              <a:ext uri="{FF2B5EF4-FFF2-40B4-BE49-F238E27FC236}">
                <a16:creationId xmlns:a16="http://schemas.microsoft.com/office/drawing/2014/main" id="{E236E7BD-48CE-4046-A2CA-908814877C6D}"/>
              </a:ext>
            </a:extLst>
          </p:cNvPr>
          <p:cNvGrpSpPr/>
          <p:nvPr/>
        </p:nvGrpSpPr>
        <p:grpSpPr>
          <a:xfrm>
            <a:off x="1449262" y="2777281"/>
            <a:ext cx="6247657" cy="801613"/>
            <a:chOff x="1449262" y="3138289"/>
            <a:chExt cx="6247657" cy="801613"/>
          </a:xfrm>
        </p:grpSpPr>
        <p:grpSp>
          <p:nvGrpSpPr>
            <p:cNvPr id="7" name="Grupo 1">
              <a:extLst>
                <a:ext uri="{FF2B5EF4-FFF2-40B4-BE49-F238E27FC236}">
                  <a16:creationId xmlns:a16="http://schemas.microsoft.com/office/drawing/2014/main" id="{9C6683D2-61FE-432A-8983-E81A5A06E2CF}"/>
                </a:ext>
              </a:extLst>
            </p:cNvPr>
            <p:cNvGrpSpPr/>
            <p:nvPr/>
          </p:nvGrpSpPr>
          <p:grpSpPr>
            <a:xfrm>
              <a:off x="1695655" y="3291830"/>
              <a:ext cx="5756665" cy="564409"/>
              <a:chOff x="1407623" y="2499742"/>
              <a:chExt cx="5756665" cy="564409"/>
            </a:xfrm>
          </p:grpSpPr>
          <p:pic>
            <p:nvPicPr>
              <p:cNvPr id="10" name="Picture 3" descr="C:\Users\c047470\Downloads\globe.png">
                <a:extLst>
                  <a:ext uri="{FF2B5EF4-FFF2-40B4-BE49-F238E27FC236}">
                    <a16:creationId xmlns:a16="http://schemas.microsoft.com/office/drawing/2014/main" id="{7121ED40-44B1-4579-A04B-DFD2408FB0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248" y="249974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C:\Users\c047470\Downloads\social-media\1384004-social-media\png\013-twitter-1.png">
                <a:extLst>
                  <a:ext uri="{FF2B5EF4-FFF2-40B4-BE49-F238E27FC236}">
                    <a16:creationId xmlns:a16="http://schemas.microsoft.com/office/drawing/2014/main" id="{880752EA-239C-4CBF-BFD7-690D0ABEE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797" y="249974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7" descr="C:\Users\c047470\Downloads\social-media\1384004-social-media\png\001-facebook.png">
                <a:extLst>
                  <a:ext uri="{FF2B5EF4-FFF2-40B4-BE49-F238E27FC236}">
                    <a16:creationId xmlns:a16="http://schemas.microsoft.com/office/drawing/2014/main" id="{395B201B-84A6-4B91-AF6E-1FD8675280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521" y="2499743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C:\Users\c047470\Downloads\social-media\1384004-social-media\png\008-youtube.png">
                <a:extLst>
                  <a:ext uri="{FF2B5EF4-FFF2-40B4-BE49-F238E27FC236}">
                    <a16:creationId xmlns:a16="http://schemas.microsoft.com/office/drawing/2014/main" id="{FD5A60F1-E84D-4DE6-B7BC-E4BC2A8D1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1882" y="2499742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9" descr="C:\Users\c047470\Downloads\social-media\1384004-social-media\png\010-linkedin.png">
                <a:extLst>
                  <a:ext uri="{FF2B5EF4-FFF2-40B4-BE49-F238E27FC236}">
                    <a16:creationId xmlns:a16="http://schemas.microsoft.com/office/drawing/2014/main" id="{D7685F03-4B1E-44BC-BD3B-A7D0D76BC5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9847" y="250041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Espaço Reservado para Conteúdo 2">
                <a:extLst>
                  <a:ext uri="{FF2B5EF4-FFF2-40B4-BE49-F238E27FC236}">
                    <a16:creationId xmlns:a16="http://schemas.microsoft.com/office/drawing/2014/main" id="{E9559516-4FF4-4F88-8A4E-466D3B661B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9222" y="2799948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/company/copel</a:t>
                </a:r>
              </a:p>
            </p:txBody>
          </p:sp>
          <p:sp>
            <p:nvSpPr>
              <p:cNvPr id="16" name="Espaço Reservado para Conteúdo 2">
                <a:extLst>
                  <a:ext uri="{FF2B5EF4-FFF2-40B4-BE49-F238E27FC236}">
                    <a16:creationId xmlns:a16="http://schemas.microsoft.com/office/drawing/2014/main" id="{1D4E0E65-7DA6-434A-B571-051B41AE91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5896" y="2793861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/copel</a:t>
                </a:r>
              </a:p>
            </p:txBody>
          </p:sp>
          <p:sp>
            <p:nvSpPr>
              <p:cNvPr id="17" name="Espaço Reservado para Conteúdo 2">
                <a:extLst>
                  <a:ext uri="{FF2B5EF4-FFF2-40B4-BE49-F238E27FC236}">
                    <a16:creationId xmlns:a16="http://schemas.microsoft.com/office/drawing/2014/main" id="{15B7F726-6EFB-4426-AECF-95688100AB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5823" y="2793861"/>
                <a:ext cx="1219550" cy="26420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/Copel Pura Energia</a:t>
                </a:r>
              </a:p>
            </p:txBody>
          </p:sp>
          <p:sp>
            <p:nvSpPr>
              <p:cNvPr id="18" name="Espaço Reservado para Conteúdo 2">
                <a:extLst>
                  <a:ext uri="{FF2B5EF4-FFF2-40B4-BE49-F238E27FC236}">
                    <a16:creationId xmlns:a16="http://schemas.microsoft.com/office/drawing/2014/main" id="{F0659B30-ED78-4C9B-8D03-76761B72E2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4738" y="2787774"/>
                <a:ext cx="1219550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@copelatendevoce</a:t>
                </a:r>
              </a:p>
            </p:txBody>
          </p:sp>
          <p:sp>
            <p:nvSpPr>
              <p:cNvPr id="19" name="Espaço Reservado para Conteúdo 2">
                <a:extLst>
                  <a:ext uri="{FF2B5EF4-FFF2-40B4-BE49-F238E27FC236}">
                    <a16:creationId xmlns:a16="http://schemas.microsoft.com/office/drawing/2014/main" id="{5DA81E38-BD53-4B37-917B-0134897CC5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7623" y="2793861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www.copel.com</a:t>
                </a:r>
              </a:p>
            </p:txBody>
          </p:sp>
        </p:grp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72F9CCA2-A839-484B-8BC9-B2F78FFA7738}"/>
                </a:ext>
              </a:extLst>
            </p:cNvPr>
            <p:cNvCxnSpPr/>
            <p:nvPr/>
          </p:nvCxnSpPr>
          <p:spPr>
            <a:xfrm>
              <a:off x="1449262" y="3138289"/>
              <a:ext cx="624547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60FFFDC1-A444-40A4-AE92-93C1C1B6BF6D}"/>
                </a:ext>
              </a:extLst>
            </p:cNvPr>
            <p:cNvCxnSpPr/>
            <p:nvPr/>
          </p:nvCxnSpPr>
          <p:spPr>
            <a:xfrm>
              <a:off x="1451444" y="3939902"/>
              <a:ext cx="6245475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Imagem 19" descr="Logotipo&#10;&#10;Descrição gerada automaticamente">
            <a:extLst>
              <a:ext uri="{FF2B5EF4-FFF2-40B4-BE49-F238E27FC236}">
                <a16:creationId xmlns:a16="http://schemas.microsoft.com/office/drawing/2014/main" id="{BD5CBE55-5DEC-45AE-B36C-8C538066BD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207" y="3870414"/>
            <a:ext cx="2094122" cy="8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302DFBC5-A2C2-4EAB-A102-4C7A337A4BFF}"/>
              </a:ext>
            </a:extLst>
          </p:cNvPr>
          <p:cNvSpPr/>
          <p:nvPr/>
        </p:nvSpPr>
        <p:spPr>
          <a:xfrm>
            <a:off x="4118786" y="1246113"/>
            <a:ext cx="867466" cy="1274321"/>
          </a:xfrm>
          <a:custGeom>
            <a:avLst/>
            <a:gdLst>
              <a:gd name="connsiteX0" fmla="*/ 699378 w 867466"/>
              <a:gd name="connsiteY0" fmla="*/ 1173468 h 1274321"/>
              <a:gd name="connsiteX1" fmla="*/ 706101 w 867466"/>
              <a:gd name="connsiteY1" fmla="*/ 1139851 h 1274321"/>
              <a:gd name="connsiteX2" fmla="*/ 712825 w 867466"/>
              <a:gd name="connsiteY2" fmla="*/ 1079339 h 1274321"/>
              <a:gd name="connsiteX3" fmla="*/ 759890 w 867466"/>
              <a:gd name="connsiteY3" fmla="*/ 1059168 h 1274321"/>
              <a:gd name="connsiteX4" fmla="*/ 806954 w 867466"/>
              <a:gd name="connsiteY4" fmla="*/ 1045721 h 1274321"/>
              <a:gd name="connsiteX5" fmla="*/ 827125 w 867466"/>
              <a:gd name="connsiteY5" fmla="*/ 1032274 h 1274321"/>
              <a:gd name="connsiteX6" fmla="*/ 840572 w 867466"/>
              <a:gd name="connsiteY6" fmla="*/ 1012104 h 1274321"/>
              <a:gd name="connsiteX7" fmla="*/ 860742 w 867466"/>
              <a:gd name="connsiteY7" fmla="*/ 991933 h 1274321"/>
              <a:gd name="connsiteX8" fmla="*/ 867466 w 867466"/>
              <a:gd name="connsiteY8" fmla="*/ 971763 h 1274321"/>
              <a:gd name="connsiteX9" fmla="*/ 813678 w 867466"/>
              <a:gd name="connsiteY9" fmla="*/ 944868 h 1274321"/>
              <a:gd name="connsiteX10" fmla="*/ 793507 w 867466"/>
              <a:gd name="connsiteY10" fmla="*/ 938145 h 1274321"/>
              <a:gd name="connsiteX11" fmla="*/ 780060 w 867466"/>
              <a:gd name="connsiteY11" fmla="*/ 810398 h 1274321"/>
              <a:gd name="connsiteX12" fmla="*/ 732995 w 867466"/>
              <a:gd name="connsiteY12" fmla="*/ 776780 h 1274321"/>
              <a:gd name="connsiteX13" fmla="*/ 544737 w 867466"/>
              <a:gd name="connsiteY13" fmla="*/ 770057 h 1274321"/>
              <a:gd name="connsiteX14" fmla="*/ 511119 w 867466"/>
              <a:gd name="connsiteY14" fmla="*/ 763333 h 1274321"/>
              <a:gd name="connsiteX15" fmla="*/ 484225 w 867466"/>
              <a:gd name="connsiteY15" fmla="*/ 743163 h 1274321"/>
              <a:gd name="connsiteX16" fmla="*/ 464054 w 867466"/>
              <a:gd name="connsiteY16" fmla="*/ 729716 h 1274321"/>
              <a:gd name="connsiteX17" fmla="*/ 430437 w 867466"/>
              <a:gd name="connsiteY17" fmla="*/ 675927 h 1274321"/>
              <a:gd name="connsiteX18" fmla="*/ 423713 w 867466"/>
              <a:gd name="connsiteY18" fmla="*/ 649033 h 1274321"/>
              <a:gd name="connsiteX19" fmla="*/ 410266 w 867466"/>
              <a:gd name="connsiteY19" fmla="*/ 595245 h 1274321"/>
              <a:gd name="connsiteX20" fmla="*/ 403542 w 867466"/>
              <a:gd name="connsiteY20" fmla="*/ 433880 h 1274321"/>
              <a:gd name="connsiteX21" fmla="*/ 390095 w 867466"/>
              <a:gd name="connsiteY21" fmla="*/ 326304 h 1274321"/>
              <a:gd name="connsiteX22" fmla="*/ 396819 w 867466"/>
              <a:gd name="connsiteY22" fmla="*/ 171663 h 1274321"/>
              <a:gd name="connsiteX23" fmla="*/ 403542 w 867466"/>
              <a:gd name="connsiteY23" fmla="*/ 131321 h 1274321"/>
              <a:gd name="connsiteX24" fmla="*/ 416990 w 867466"/>
              <a:gd name="connsiteY24" fmla="*/ 64086 h 1274321"/>
              <a:gd name="connsiteX25" fmla="*/ 403542 w 867466"/>
              <a:gd name="connsiteY25" fmla="*/ 10298 h 1274321"/>
              <a:gd name="connsiteX26" fmla="*/ 369925 w 867466"/>
              <a:gd name="connsiteY26" fmla="*/ 23745 h 1274321"/>
              <a:gd name="connsiteX27" fmla="*/ 349754 w 867466"/>
              <a:gd name="connsiteY27" fmla="*/ 70810 h 1274321"/>
              <a:gd name="connsiteX28" fmla="*/ 343031 w 867466"/>
              <a:gd name="connsiteY28" fmla="*/ 97704 h 1274321"/>
              <a:gd name="connsiteX29" fmla="*/ 322860 w 867466"/>
              <a:gd name="connsiteY29" fmla="*/ 104427 h 1274321"/>
              <a:gd name="connsiteX30" fmla="*/ 295966 w 867466"/>
              <a:gd name="connsiteY30" fmla="*/ 97704 h 1274321"/>
              <a:gd name="connsiteX31" fmla="*/ 269072 w 867466"/>
              <a:gd name="connsiteY31" fmla="*/ 64086 h 1274321"/>
              <a:gd name="connsiteX32" fmla="*/ 262348 w 867466"/>
              <a:gd name="connsiteY32" fmla="*/ 84257 h 1274321"/>
              <a:gd name="connsiteX33" fmla="*/ 262348 w 867466"/>
              <a:gd name="connsiteY33" fmla="*/ 749886 h 1274321"/>
              <a:gd name="connsiteX34" fmla="*/ 255625 w 867466"/>
              <a:gd name="connsiteY34" fmla="*/ 810398 h 1274321"/>
              <a:gd name="connsiteX35" fmla="*/ 235454 w 867466"/>
              <a:gd name="connsiteY35" fmla="*/ 823845 h 1274321"/>
              <a:gd name="connsiteX36" fmla="*/ 181666 w 867466"/>
              <a:gd name="connsiteY36" fmla="*/ 850739 h 1274321"/>
              <a:gd name="connsiteX37" fmla="*/ 141325 w 867466"/>
              <a:gd name="connsiteY37" fmla="*/ 830568 h 1274321"/>
              <a:gd name="connsiteX38" fmla="*/ 121154 w 867466"/>
              <a:gd name="connsiteY38" fmla="*/ 817121 h 1274321"/>
              <a:gd name="connsiteX39" fmla="*/ 67366 w 867466"/>
              <a:gd name="connsiteY39" fmla="*/ 823845 h 1274321"/>
              <a:gd name="connsiteX40" fmla="*/ 13578 w 867466"/>
              <a:gd name="connsiteY40" fmla="*/ 837292 h 1274321"/>
              <a:gd name="connsiteX41" fmla="*/ 131 w 867466"/>
              <a:gd name="connsiteY41" fmla="*/ 864186 h 1274321"/>
              <a:gd name="connsiteX42" fmla="*/ 40472 w 867466"/>
              <a:gd name="connsiteY42" fmla="*/ 891080 h 1274321"/>
              <a:gd name="connsiteX43" fmla="*/ 60642 w 867466"/>
              <a:gd name="connsiteY43" fmla="*/ 904527 h 1274321"/>
              <a:gd name="connsiteX44" fmla="*/ 100984 w 867466"/>
              <a:gd name="connsiteY44" fmla="*/ 891080 h 1274321"/>
              <a:gd name="connsiteX45" fmla="*/ 134601 w 867466"/>
              <a:gd name="connsiteY45" fmla="*/ 897804 h 1274321"/>
              <a:gd name="connsiteX46" fmla="*/ 148048 w 867466"/>
              <a:gd name="connsiteY46" fmla="*/ 917974 h 1274321"/>
              <a:gd name="connsiteX47" fmla="*/ 154772 w 867466"/>
              <a:gd name="connsiteY47" fmla="*/ 998657 h 1274321"/>
              <a:gd name="connsiteX48" fmla="*/ 181666 w 867466"/>
              <a:gd name="connsiteY48" fmla="*/ 1005380 h 1274321"/>
              <a:gd name="connsiteX49" fmla="*/ 215284 w 867466"/>
              <a:gd name="connsiteY49" fmla="*/ 1012104 h 1274321"/>
              <a:gd name="connsiteX50" fmla="*/ 242178 w 867466"/>
              <a:gd name="connsiteY50" fmla="*/ 1025551 h 1274321"/>
              <a:gd name="connsiteX51" fmla="*/ 269072 w 867466"/>
              <a:gd name="connsiteY51" fmla="*/ 1045721 h 1274321"/>
              <a:gd name="connsiteX52" fmla="*/ 302690 w 867466"/>
              <a:gd name="connsiteY52" fmla="*/ 1052445 h 1274321"/>
              <a:gd name="connsiteX53" fmla="*/ 322860 w 867466"/>
              <a:gd name="connsiteY53" fmla="*/ 1059168 h 1274321"/>
              <a:gd name="connsiteX54" fmla="*/ 356478 w 867466"/>
              <a:gd name="connsiteY54" fmla="*/ 1099510 h 1274321"/>
              <a:gd name="connsiteX55" fmla="*/ 390095 w 867466"/>
              <a:gd name="connsiteY55" fmla="*/ 1139851 h 1274321"/>
              <a:gd name="connsiteX56" fmla="*/ 410266 w 867466"/>
              <a:gd name="connsiteY56" fmla="*/ 1180192 h 1274321"/>
              <a:gd name="connsiteX57" fmla="*/ 430437 w 867466"/>
              <a:gd name="connsiteY57" fmla="*/ 1193639 h 1274321"/>
              <a:gd name="connsiteX58" fmla="*/ 484225 w 867466"/>
              <a:gd name="connsiteY58" fmla="*/ 1233980 h 1274321"/>
              <a:gd name="connsiteX59" fmla="*/ 497672 w 867466"/>
              <a:gd name="connsiteY59" fmla="*/ 1254151 h 1274321"/>
              <a:gd name="connsiteX60" fmla="*/ 544737 w 867466"/>
              <a:gd name="connsiteY60" fmla="*/ 1274321 h 1274321"/>
              <a:gd name="connsiteX61" fmla="*/ 564907 w 867466"/>
              <a:gd name="connsiteY61" fmla="*/ 1267598 h 1274321"/>
              <a:gd name="connsiteX62" fmla="*/ 585078 w 867466"/>
              <a:gd name="connsiteY62" fmla="*/ 1213810 h 1274321"/>
              <a:gd name="connsiteX63" fmla="*/ 625419 w 867466"/>
              <a:gd name="connsiteY63" fmla="*/ 1200363 h 1274321"/>
              <a:gd name="connsiteX64" fmla="*/ 652313 w 867466"/>
              <a:gd name="connsiteY64" fmla="*/ 1186916 h 1274321"/>
              <a:gd name="connsiteX65" fmla="*/ 665760 w 867466"/>
              <a:gd name="connsiteY65" fmla="*/ 1173468 h 1274321"/>
              <a:gd name="connsiteX66" fmla="*/ 699378 w 867466"/>
              <a:gd name="connsiteY66" fmla="*/ 1173468 h 127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67466" h="1274321">
                <a:moveTo>
                  <a:pt x="699378" y="1173468"/>
                </a:moveTo>
                <a:cubicBezTo>
                  <a:pt x="706101" y="1167865"/>
                  <a:pt x="704485" y="1151164"/>
                  <a:pt x="706101" y="1139851"/>
                </a:cubicBezTo>
                <a:cubicBezTo>
                  <a:pt x="708971" y="1119760"/>
                  <a:pt x="701567" y="1096225"/>
                  <a:pt x="712825" y="1079339"/>
                </a:cubicBezTo>
                <a:cubicBezTo>
                  <a:pt x="722293" y="1065137"/>
                  <a:pt x="743849" y="1065001"/>
                  <a:pt x="759890" y="1059168"/>
                </a:cubicBezTo>
                <a:cubicBezTo>
                  <a:pt x="775700" y="1053419"/>
                  <a:pt x="791792" y="1053302"/>
                  <a:pt x="806954" y="1045721"/>
                </a:cubicBezTo>
                <a:cubicBezTo>
                  <a:pt x="814182" y="1042107"/>
                  <a:pt x="820401" y="1036756"/>
                  <a:pt x="827125" y="1032274"/>
                </a:cubicBezTo>
                <a:cubicBezTo>
                  <a:pt x="831607" y="1025551"/>
                  <a:pt x="835399" y="1018312"/>
                  <a:pt x="840572" y="1012104"/>
                </a:cubicBezTo>
                <a:cubicBezTo>
                  <a:pt x="846659" y="1004799"/>
                  <a:pt x="855468" y="999845"/>
                  <a:pt x="860742" y="991933"/>
                </a:cubicBezTo>
                <a:cubicBezTo>
                  <a:pt x="864673" y="986036"/>
                  <a:pt x="865225" y="978486"/>
                  <a:pt x="867466" y="971763"/>
                </a:cubicBezTo>
                <a:cubicBezTo>
                  <a:pt x="821976" y="956599"/>
                  <a:pt x="877197" y="976627"/>
                  <a:pt x="813678" y="944868"/>
                </a:cubicBezTo>
                <a:cubicBezTo>
                  <a:pt x="807339" y="941698"/>
                  <a:pt x="800231" y="940386"/>
                  <a:pt x="793507" y="938145"/>
                </a:cubicBezTo>
                <a:cubicBezTo>
                  <a:pt x="742523" y="870165"/>
                  <a:pt x="804459" y="964923"/>
                  <a:pt x="780060" y="810398"/>
                </a:cubicBezTo>
                <a:cubicBezTo>
                  <a:pt x="777769" y="795887"/>
                  <a:pt x="748638" y="777789"/>
                  <a:pt x="732995" y="776780"/>
                </a:cubicBezTo>
                <a:cubicBezTo>
                  <a:pt x="670333" y="772737"/>
                  <a:pt x="607490" y="772298"/>
                  <a:pt x="544737" y="770057"/>
                </a:cubicBezTo>
                <a:cubicBezTo>
                  <a:pt x="533531" y="767816"/>
                  <a:pt x="521562" y="767974"/>
                  <a:pt x="511119" y="763333"/>
                </a:cubicBezTo>
                <a:cubicBezTo>
                  <a:pt x="500879" y="758782"/>
                  <a:pt x="493344" y="749676"/>
                  <a:pt x="484225" y="743163"/>
                </a:cubicBezTo>
                <a:cubicBezTo>
                  <a:pt x="477649" y="738466"/>
                  <a:pt x="470778" y="734198"/>
                  <a:pt x="464054" y="729716"/>
                </a:cubicBezTo>
                <a:cubicBezTo>
                  <a:pt x="455058" y="716221"/>
                  <a:pt x="435844" y="688093"/>
                  <a:pt x="430437" y="675927"/>
                </a:cubicBezTo>
                <a:cubicBezTo>
                  <a:pt x="426684" y="667483"/>
                  <a:pt x="425718" y="658054"/>
                  <a:pt x="423713" y="649033"/>
                </a:cubicBezTo>
                <a:cubicBezTo>
                  <a:pt x="412894" y="600349"/>
                  <a:pt x="422282" y="631291"/>
                  <a:pt x="410266" y="595245"/>
                </a:cubicBezTo>
                <a:cubicBezTo>
                  <a:pt x="408025" y="541457"/>
                  <a:pt x="406703" y="487622"/>
                  <a:pt x="403542" y="433880"/>
                </a:cubicBezTo>
                <a:cubicBezTo>
                  <a:pt x="400603" y="383922"/>
                  <a:pt x="397411" y="370195"/>
                  <a:pt x="390095" y="326304"/>
                </a:cubicBezTo>
                <a:cubicBezTo>
                  <a:pt x="392336" y="274757"/>
                  <a:pt x="393269" y="223136"/>
                  <a:pt x="396819" y="171663"/>
                </a:cubicBezTo>
                <a:cubicBezTo>
                  <a:pt x="397757" y="158063"/>
                  <a:pt x="401030" y="144720"/>
                  <a:pt x="403542" y="131321"/>
                </a:cubicBezTo>
                <a:cubicBezTo>
                  <a:pt x="407754" y="108857"/>
                  <a:pt x="416990" y="64086"/>
                  <a:pt x="416990" y="64086"/>
                </a:cubicBezTo>
                <a:cubicBezTo>
                  <a:pt x="412507" y="46157"/>
                  <a:pt x="412517" y="26453"/>
                  <a:pt x="403542" y="10298"/>
                </a:cubicBezTo>
                <a:cubicBezTo>
                  <a:pt x="388279" y="-17175"/>
                  <a:pt x="372967" y="18421"/>
                  <a:pt x="369925" y="23745"/>
                </a:cubicBezTo>
                <a:cubicBezTo>
                  <a:pt x="359681" y="41672"/>
                  <a:pt x="355141" y="51954"/>
                  <a:pt x="349754" y="70810"/>
                </a:cubicBezTo>
                <a:cubicBezTo>
                  <a:pt x="347215" y="79695"/>
                  <a:pt x="348804" y="90488"/>
                  <a:pt x="343031" y="97704"/>
                </a:cubicBezTo>
                <a:cubicBezTo>
                  <a:pt x="338604" y="103238"/>
                  <a:pt x="329584" y="102186"/>
                  <a:pt x="322860" y="104427"/>
                </a:cubicBezTo>
                <a:cubicBezTo>
                  <a:pt x="313895" y="102186"/>
                  <a:pt x="302500" y="104238"/>
                  <a:pt x="295966" y="97704"/>
                </a:cubicBezTo>
                <a:cubicBezTo>
                  <a:pt x="249529" y="51269"/>
                  <a:pt x="327148" y="83446"/>
                  <a:pt x="269072" y="64086"/>
                </a:cubicBezTo>
                <a:cubicBezTo>
                  <a:pt x="266831" y="70810"/>
                  <a:pt x="262592" y="77174"/>
                  <a:pt x="262348" y="84257"/>
                </a:cubicBezTo>
                <a:cubicBezTo>
                  <a:pt x="250799" y="419191"/>
                  <a:pt x="255251" y="437592"/>
                  <a:pt x="262348" y="749886"/>
                </a:cubicBezTo>
                <a:cubicBezTo>
                  <a:pt x="260107" y="770057"/>
                  <a:pt x="262561" y="791325"/>
                  <a:pt x="255625" y="810398"/>
                </a:cubicBezTo>
                <a:cubicBezTo>
                  <a:pt x="252863" y="817992"/>
                  <a:pt x="241662" y="818672"/>
                  <a:pt x="235454" y="823845"/>
                </a:cubicBezTo>
                <a:cubicBezTo>
                  <a:pt x="199768" y="853584"/>
                  <a:pt x="233544" y="840364"/>
                  <a:pt x="181666" y="850739"/>
                </a:cubicBezTo>
                <a:cubicBezTo>
                  <a:pt x="123858" y="812201"/>
                  <a:pt x="196998" y="858405"/>
                  <a:pt x="141325" y="830568"/>
                </a:cubicBezTo>
                <a:cubicBezTo>
                  <a:pt x="134097" y="826954"/>
                  <a:pt x="127878" y="821603"/>
                  <a:pt x="121154" y="817121"/>
                </a:cubicBezTo>
                <a:cubicBezTo>
                  <a:pt x="103225" y="819362"/>
                  <a:pt x="85125" y="820515"/>
                  <a:pt x="67366" y="823845"/>
                </a:cubicBezTo>
                <a:cubicBezTo>
                  <a:pt x="49201" y="827251"/>
                  <a:pt x="13578" y="837292"/>
                  <a:pt x="13578" y="837292"/>
                </a:cubicBezTo>
                <a:cubicBezTo>
                  <a:pt x="9096" y="846257"/>
                  <a:pt x="-1286" y="854264"/>
                  <a:pt x="131" y="864186"/>
                </a:cubicBezTo>
                <a:cubicBezTo>
                  <a:pt x="2649" y="881815"/>
                  <a:pt x="28173" y="886981"/>
                  <a:pt x="40472" y="891080"/>
                </a:cubicBezTo>
                <a:cubicBezTo>
                  <a:pt x="47195" y="895562"/>
                  <a:pt x="52561" y="904527"/>
                  <a:pt x="60642" y="904527"/>
                </a:cubicBezTo>
                <a:cubicBezTo>
                  <a:pt x="74817" y="904527"/>
                  <a:pt x="100984" y="891080"/>
                  <a:pt x="100984" y="891080"/>
                </a:cubicBezTo>
                <a:cubicBezTo>
                  <a:pt x="112190" y="893321"/>
                  <a:pt x="124679" y="892134"/>
                  <a:pt x="134601" y="897804"/>
                </a:cubicBezTo>
                <a:cubicBezTo>
                  <a:pt x="141617" y="901813"/>
                  <a:pt x="146463" y="910050"/>
                  <a:pt x="148048" y="917974"/>
                </a:cubicBezTo>
                <a:cubicBezTo>
                  <a:pt x="153341" y="944437"/>
                  <a:pt x="145084" y="973468"/>
                  <a:pt x="154772" y="998657"/>
                </a:cubicBezTo>
                <a:cubicBezTo>
                  <a:pt x="158089" y="1007282"/>
                  <a:pt x="172646" y="1003375"/>
                  <a:pt x="181666" y="1005380"/>
                </a:cubicBezTo>
                <a:cubicBezTo>
                  <a:pt x="192822" y="1007859"/>
                  <a:pt x="204078" y="1009863"/>
                  <a:pt x="215284" y="1012104"/>
                </a:cubicBezTo>
                <a:cubicBezTo>
                  <a:pt x="224249" y="1016586"/>
                  <a:pt x="233679" y="1020239"/>
                  <a:pt x="242178" y="1025551"/>
                </a:cubicBezTo>
                <a:cubicBezTo>
                  <a:pt x="251680" y="1031490"/>
                  <a:pt x="258832" y="1041170"/>
                  <a:pt x="269072" y="1045721"/>
                </a:cubicBezTo>
                <a:cubicBezTo>
                  <a:pt x="279515" y="1050362"/>
                  <a:pt x="291603" y="1049673"/>
                  <a:pt x="302690" y="1052445"/>
                </a:cubicBezTo>
                <a:cubicBezTo>
                  <a:pt x="309565" y="1054164"/>
                  <a:pt x="316137" y="1056927"/>
                  <a:pt x="322860" y="1059168"/>
                </a:cubicBezTo>
                <a:cubicBezTo>
                  <a:pt x="381789" y="1118097"/>
                  <a:pt x="309675" y="1043346"/>
                  <a:pt x="356478" y="1099510"/>
                </a:cubicBezTo>
                <a:cubicBezTo>
                  <a:pt x="375068" y="1121818"/>
                  <a:pt x="377573" y="1114808"/>
                  <a:pt x="390095" y="1139851"/>
                </a:cubicBezTo>
                <a:cubicBezTo>
                  <a:pt x="401031" y="1161722"/>
                  <a:pt x="390999" y="1160925"/>
                  <a:pt x="410266" y="1180192"/>
                </a:cubicBezTo>
                <a:cubicBezTo>
                  <a:pt x="415980" y="1185906"/>
                  <a:pt x="423902" y="1188886"/>
                  <a:pt x="430437" y="1193639"/>
                </a:cubicBezTo>
                <a:cubicBezTo>
                  <a:pt x="448562" y="1206821"/>
                  <a:pt x="484225" y="1233980"/>
                  <a:pt x="484225" y="1233980"/>
                </a:cubicBezTo>
                <a:cubicBezTo>
                  <a:pt x="488707" y="1240704"/>
                  <a:pt x="491958" y="1248437"/>
                  <a:pt x="497672" y="1254151"/>
                </a:cubicBezTo>
                <a:cubicBezTo>
                  <a:pt x="513150" y="1269629"/>
                  <a:pt x="524162" y="1269178"/>
                  <a:pt x="544737" y="1274321"/>
                </a:cubicBezTo>
                <a:cubicBezTo>
                  <a:pt x="551460" y="1272080"/>
                  <a:pt x="560976" y="1273495"/>
                  <a:pt x="564907" y="1267598"/>
                </a:cubicBezTo>
                <a:cubicBezTo>
                  <a:pt x="578466" y="1247259"/>
                  <a:pt x="561579" y="1228496"/>
                  <a:pt x="585078" y="1213810"/>
                </a:cubicBezTo>
                <a:cubicBezTo>
                  <a:pt x="597098" y="1206298"/>
                  <a:pt x="612741" y="1206702"/>
                  <a:pt x="625419" y="1200363"/>
                </a:cubicBezTo>
                <a:lnTo>
                  <a:pt x="652313" y="1186916"/>
                </a:lnTo>
                <a:cubicBezTo>
                  <a:pt x="656795" y="1182433"/>
                  <a:pt x="660810" y="1177428"/>
                  <a:pt x="665760" y="1173468"/>
                </a:cubicBezTo>
                <a:cubicBezTo>
                  <a:pt x="672070" y="1168420"/>
                  <a:pt x="692655" y="1179071"/>
                  <a:pt x="699378" y="1173468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São João</a:t>
            </a:r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CD11308E-866D-40D2-B773-D08983C04B4D}"/>
              </a:ext>
            </a:extLst>
          </p:cNvPr>
          <p:cNvSpPr/>
          <p:nvPr/>
        </p:nvSpPr>
        <p:spPr>
          <a:xfrm>
            <a:off x="3774806" y="3340502"/>
            <a:ext cx="763676" cy="1101605"/>
          </a:xfrm>
          <a:custGeom>
            <a:avLst/>
            <a:gdLst>
              <a:gd name="connsiteX0" fmla="*/ 122234 w 763676"/>
              <a:gd name="connsiteY0" fmla="*/ 1095935 h 1101605"/>
              <a:gd name="connsiteX1" fmla="*/ 142405 w 763676"/>
              <a:gd name="connsiteY1" fmla="*/ 1062317 h 1101605"/>
              <a:gd name="connsiteX2" fmla="*/ 182746 w 763676"/>
              <a:gd name="connsiteY2" fmla="*/ 1021976 h 1101605"/>
              <a:gd name="connsiteX3" fmla="*/ 216364 w 763676"/>
              <a:gd name="connsiteY3" fmla="*/ 995082 h 1101605"/>
              <a:gd name="connsiteX4" fmla="*/ 249981 w 763676"/>
              <a:gd name="connsiteY4" fmla="*/ 981635 h 1101605"/>
              <a:gd name="connsiteX5" fmla="*/ 465134 w 763676"/>
              <a:gd name="connsiteY5" fmla="*/ 974911 h 1101605"/>
              <a:gd name="connsiteX6" fmla="*/ 492028 w 763676"/>
              <a:gd name="connsiteY6" fmla="*/ 968188 h 1101605"/>
              <a:gd name="connsiteX7" fmla="*/ 498752 w 763676"/>
              <a:gd name="connsiteY7" fmla="*/ 753035 h 1101605"/>
              <a:gd name="connsiteX8" fmla="*/ 492028 w 763676"/>
              <a:gd name="connsiteY8" fmla="*/ 719417 h 1101605"/>
              <a:gd name="connsiteX9" fmla="*/ 424793 w 763676"/>
              <a:gd name="connsiteY9" fmla="*/ 672352 h 1101605"/>
              <a:gd name="connsiteX10" fmla="*/ 397899 w 763676"/>
              <a:gd name="connsiteY10" fmla="*/ 652182 h 1101605"/>
              <a:gd name="connsiteX11" fmla="*/ 377728 w 763676"/>
              <a:gd name="connsiteY11" fmla="*/ 611841 h 1101605"/>
              <a:gd name="connsiteX12" fmla="*/ 364281 w 763676"/>
              <a:gd name="connsiteY12" fmla="*/ 537882 h 1101605"/>
              <a:gd name="connsiteX13" fmla="*/ 371005 w 763676"/>
              <a:gd name="connsiteY13" fmla="*/ 457200 h 1101605"/>
              <a:gd name="connsiteX14" fmla="*/ 391175 w 763676"/>
              <a:gd name="connsiteY14" fmla="*/ 443752 h 1101605"/>
              <a:gd name="connsiteX15" fmla="*/ 465134 w 763676"/>
              <a:gd name="connsiteY15" fmla="*/ 457200 h 1101605"/>
              <a:gd name="connsiteX16" fmla="*/ 485305 w 763676"/>
              <a:gd name="connsiteY16" fmla="*/ 470647 h 1101605"/>
              <a:gd name="connsiteX17" fmla="*/ 498752 w 763676"/>
              <a:gd name="connsiteY17" fmla="*/ 517711 h 1101605"/>
              <a:gd name="connsiteX18" fmla="*/ 518922 w 763676"/>
              <a:gd name="connsiteY18" fmla="*/ 531158 h 1101605"/>
              <a:gd name="connsiteX19" fmla="*/ 572711 w 763676"/>
              <a:gd name="connsiteY19" fmla="*/ 510988 h 1101605"/>
              <a:gd name="connsiteX20" fmla="*/ 592881 w 763676"/>
              <a:gd name="connsiteY20" fmla="*/ 450476 h 1101605"/>
              <a:gd name="connsiteX21" fmla="*/ 633222 w 763676"/>
              <a:gd name="connsiteY21" fmla="*/ 396688 h 1101605"/>
              <a:gd name="connsiteX22" fmla="*/ 653393 w 763676"/>
              <a:gd name="connsiteY22" fmla="*/ 309282 h 1101605"/>
              <a:gd name="connsiteX23" fmla="*/ 673564 w 763676"/>
              <a:gd name="connsiteY23" fmla="*/ 295835 h 1101605"/>
              <a:gd name="connsiteX24" fmla="*/ 720628 w 763676"/>
              <a:gd name="connsiteY24" fmla="*/ 268941 h 1101605"/>
              <a:gd name="connsiteX25" fmla="*/ 760970 w 763676"/>
              <a:gd name="connsiteY25" fmla="*/ 228600 h 1101605"/>
              <a:gd name="connsiteX26" fmla="*/ 740799 w 763676"/>
              <a:gd name="connsiteY26" fmla="*/ 208429 h 1101605"/>
              <a:gd name="connsiteX27" fmla="*/ 713905 w 763676"/>
              <a:gd name="connsiteY27" fmla="*/ 201705 h 1101605"/>
              <a:gd name="connsiteX28" fmla="*/ 532370 w 763676"/>
              <a:gd name="connsiteY28" fmla="*/ 181535 h 1101605"/>
              <a:gd name="connsiteX29" fmla="*/ 498752 w 763676"/>
              <a:gd name="connsiteY29" fmla="*/ 147917 h 1101605"/>
              <a:gd name="connsiteX30" fmla="*/ 424793 w 763676"/>
              <a:gd name="connsiteY30" fmla="*/ 33617 h 1101605"/>
              <a:gd name="connsiteX31" fmla="*/ 397899 w 763676"/>
              <a:gd name="connsiteY31" fmla="*/ 13447 h 1101605"/>
              <a:gd name="connsiteX32" fmla="*/ 371005 w 763676"/>
              <a:gd name="connsiteY32" fmla="*/ 6723 h 1101605"/>
              <a:gd name="connsiteX33" fmla="*/ 350834 w 763676"/>
              <a:gd name="connsiteY33" fmla="*/ 0 h 1101605"/>
              <a:gd name="connsiteX34" fmla="*/ 283599 w 763676"/>
              <a:gd name="connsiteY34" fmla="*/ 13447 h 1101605"/>
              <a:gd name="connsiteX35" fmla="*/ 249981 w 763676"/>
              <a:gd name="connsiteY35" fmla="*/ 73958 h 1101605"/>
              <a:gd name="connsiteX36" fmla="*/ 236534 w 763676"/>
              <a:gd name="connsiteY36" fmla="*/ 107576 h 1101605"/>
              <a:gd name="connsiteX37" fmla="*/ 229811 w 763676"/>
              <a:gd name="connsiteY37" fmla="*/ 147917 h 1101605"/>
              <a:gd name="connsiteX38" fmla="*/ 223087 w 763676"/>
              <a:gd name="connsiteY38" fmla="*/ 289111 h 1101605"/>
              <a:gd name="connsiteX39" fmla="*/ 182746 w 763676"/>
              <a:gd name="connsiteY39" fmla="*/ 322729 h 1101605"/>
              <a:gd name="connsiteX40" fmla="*/ 135681 w 763676"/>
              <a:gd name="connsiteY40" fmla="*/ 349623 h 1101605"/>
              <a:gd name="connsiteX41" fmla="*/ 95340 w 763676"/>
              <a:gd name="connsiteY41" fmla="*/ 376517 h 1101605"/>
              <a:gd name="connsiteX42" fmla="*/ 81893 w 763676"/>
              <a:gd name="connsiteY42" fmla="*/ 423582 h 1101605"/>
              <a:gd name="connsiteX43" fmla="*/ 68446 w 763676"/>
              <a:gd name="connsiteY43" fmla="*/ 443752 h 1101605"/>
              <a:gd name="connsiteX44" fmla="*/ 54999 w 763676"/>
              <a:gd name="connsiteY44" fmla="*/ 470647 h 1101605"/>
              <a:gd name="connsiteX45" fmla="*/ 21381 w 763676"/>
              <a:gd name="connsiteY45" fmla="*/ 490817 h 1101605"/>
              <a:gd name="connsiteX46" fmla="*/ 7934 w 763676"/>
              <a:gd name="connsiteY46" fmla="*/ 517711 h 1101605"/>
              <a:gd name="connsiteX47" fmla="*/ 7934 w 763676"/>
              <a:gd name="connsiteY47" fmla="*/ 665629 h 1101605"/>
              <a:gd name="connsiteX48" fmla="*/ 21381 w 763676"/>
              <a:gd name="connsiteY48" fmla="*/ 692523 h 1101605"/>
              <a:gd name="connsiteX49" fmla="*/ 28105 w 763676"/>
              <a:gd name="connsiteY49" fmla="*/ 712694 h 1101605"/>
              <a:gd name="connsiteX50" fmla="*/ 48275 w 763676"/>
              <a:gd name="connsiteY50" fmla="*/ 732864 h 1101605"/>
              <a:gd name="connsiteX51" fmla="*/ 75170 w 763676"/>
              <a:gd name="connsiteY51" fmla="*/ 833717 h 1101605"/>
              <a:gd name="connsiteX52" fmla="*/ 95340 w 763676"/>
              <a:gd name="connsiteY52" fmla="*/ 853888 h 1101605"/>
              <a:gd name="connsiteX53" fmla="*/ 102064 w 763676"/>
              <a:gd name="connsiteY53" fmla="*/ 880782 h 1101605"/>
              <a:gd name="connsiteX54" fmla="*/ 108787 w 763676"/>
              <a:gd name="connsiteY54" fmla="*/ 900952 h 1101605"/>
              <a:gd name="connsiteX55" fmla="*/ 115511 w 763676"/>
              <a:gd name="connsiteY55" fmla="*/ 934570 h 1101605"/>
              <a:gd name="connsiteX56" fmla="*/ 122234 w 763676"/>
              <a:gd name="connsiteY56" fmla="*/ 1095935 h 110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63676" h="1101605">
                <a:moveTo>
                  <a:pt x="122234" y="1095935"/>
                </a:moveTo>
                <a:cubicBezTo>
                  <a:pt x="126716" y="1117226"/>
                  <a:pt x="134130" y="1072431"/>
                  <a:pt x="142405" y="1062317"/>
                </a:cubicBezTo>
                <a:cubicBezTo>
                  <a:pt x="154447" y="1047599"/>
                  <a:pt x="172197" y="1037799"/>
                  <a:pt x="182746" y="1021976"/>
                </a:cubicBezTo>
                <a:cubicBezTo>
                  <a:pt x="201300" y="994144"/>
                  <a:pt x="187495" y="1005908"/>
                  <a:pt x="216364" y="995082"/>
                </a:cubicBezTo>
                <a:cubicBezTo>
                  <a:pt x="227664" y="990844"/>
                  <a:pt x="237952" y="982610"/>
                  <a:pt x="249981" y="981635"/>
                </a:cubicBezTo>
                <a:cubicBezTo>
                  <a:pt x="321499" y="975836"/>
                  <a:pt x="393416" y="977152"/>
                  <a:pt x="465134" y="974911"/>
                </a:cubicBezTo>
                <a:cubicBezTo>
                  <a:pt x="474099" y="972670"/>
                  <a:pt x="484509" y="973559"/>
                  <a:pt x="492028" y="968188"/>
                </a:cubicBezTo>
                <a:cubicBezTo>
                  <a:pt x="552358" y="925096"/>
                  <a:pt x="499462" y="760846"/>
                  <a:pt x="498752" y="753035"/>
                </a:cubicBezTo>
                <a:cubicBezTo>
                  <a:pt x="497717" y="741654"/>
                  <a:pt x="498582" y="728779"/>
                  <a:pt x="492028" y="719417"/>
                </a:cubicBezTo>
                <a:cubicBezTo>
                  <a:pt x="468017" y="685116"/>
                  <a:pt x="453583" y="690346"/>
                  <a:pt x="424793" y="672352"/>
                </a:cubicBezTo>
                <a:cubicBezTo>
                  <a:pt x="415291" y="666413"/>
                  <a:pt x="406864" y="658905"/>
                  <a:pt x="397899" y="652182"/>
                </a:cubicBezTo>
                <a:cubicBezTo>
                  <a:pt x="391175" y="638735"/>
                  <a:pt x="383312" y="625800"/>
                  <a:pt x="377728" y="611841"/>
                </a:cubicBezTo>
                <a:cubicBezTo>
                  <a:pt x="370685" y="594233"/>
                  <a:pt x="366270" y="551801"/>
                  <a:pt x="364281" y="537882"/>
                </a:cubicBezTo>
                <a:cubicBezTo>
                  <a:pt x="366522" y="510988"/>
                  <a:pt x="363591" y="483149"/>
                  <a:pt x="371005" y="457200"/>
                </a:cubicBezTo>
                <a:cubicBezTo>
                  <a:pt x="373225" y="449430"/>
                  <a:pt x="383094" y="443752"/>
                  <a:pt x="391175" y="443752"/>
                </a:cubicBezTo>
                <a:cubicBezTo>
                  <a:pt x="416232" y="443752"/>
                  <a:pt x="440481" y="452717"/>
                  <a:pt x="465134" y="457200"/>
                </a:cubicBezTo>
                <a:cubicBezTo>
                  <a:pt x="471858" y="461682"/>
                  <a:pt x="480823" y="463923"/>
                  <a:pt x="485305" y="470647"/>
                </a:cubicBezTo>
                <a:cubicBezTo>
                  <a:pt x="490146" y="477909"/>
                  <a:pt x="491867" y="509105"/>
                  <a:pt x="498752" y="517711"/>
                </a:cubicBezTo>
                <a:cubicBezTo>
                  <a:pt x="503800" y="524021"/>
                  <a:pt x="512199" y="526676"/>
                  <a:pt x="518922" y="531158"/>
                </a:cubicBezTo>
                <a:cubicBezTo>
                  <a:pt x="536852" y="524435"/>
                  <a:pt x="558478" y="523798"/>
                  <a:pt x="572711" y="510988"/>
                </a:cubicBezTo>
                <a:cubicBezTo>
                  <a:pt x="598576" y="487710"/>
                  <a:pt x="576587" y="472201"/>
                  <a:pt x="592881" y="450476"/>
                </a:cubicBezTo>
                <a:lnTo>
                  <a:pt x="633222" y="396688"/>
                </a:lnTo>
                <a:cubicBezTo>
                  <a:pt x="636600" y="373045"/>
                  <a:pt x="639721" y="331158"/>
                  <a:pt x="653393" y="309282"/>
                </a:cubicBezTo>
                <a:cubicBezTo>
                  <a:pt x="657676" y="302430"/>
                  <a:pt x="667356" y="301008"/>
                  <a:pt x="673564" y="295835"/>
                </a:cubicBezTo>
                <a:cubicBezTo>
                  <a:pt x="707899" y="267222"/>
                  <a:pt x="677093" y="279824"/>
                  <a:pt x="720628" y="268941"/>
                </a:cubicBezTo>
                <a:cubicBezTo>
                  <a:pt x="734075" y="255494"/>
                  <a:pt x="774417" y="242047"/>
                  <a:pt x="760970" y="228600"/>
                </a:cubicBezTo>
                <a:cubicBezTo>
                  <a:pt x="754246" y="221876"/>
                  <a:pt x="749055" y="213147"/>
                  <a:pt x="740799" y="208429"/>
                </a:cubicBezTo>
                <a:cubicBezTo>
                  <a:pt x="732776" y="203844"/>
                  <a:pt x="722926" y="203710"/>
                  <a:pt x="713905" y="201705"/>
                </a:cubicBezTo>
                <a:cubicBezTo>
                  <a:pt x="645654" y="186538"/>
                  <a:pt x="631383" y="190536"/>
                  <a:pt x="532370" y="181535"/>
                </a:cubicBezTo>
                <a:cubicBezTo>
                  <a:pt x="521164" y="170329"/>
                  <a:pt x="507361" y="161222"/>
                  <a:pt x="498752" y="147917"/>
                </a:cubicBezTo>
                <a:cubicBezTo>
                  <a:pt x="474099" y="109817"/>
                  <a:pt x="461098" y="60845"/>
                  <a:pt x="424793" y="33617"/>
                </a:cubicBezTo>
                <a:cubicBezTo>
                  <a:pt x="415828" y="26894"/>
                  <a:pt x="407922" y="18458"/>
                  <a:pt x="397899" y="13447"/>
                </a:cubicBezTo>
                <a:cubicBezTo>
                  <a:pt x="389634" y="9314"/>
                  <a:pt x="379890" y="9262"/>
                  <a:pt x="371005" y="6723"/>
                </a:cubicBezTo>
                <a:cubicBezTo>
                  <a:pt x="364190" y="4776"/>
                  <a:pt x="357558" y="2241"/>
                  <a:pt x="350834" y="0"/>
                </a:cubicBezTo>
                <a:cubicBezTo>
                  <a:pt x="328422" y="4482"/>
                  <a:pt x="304931" y="5242"/>
                  <a:pt x="283599" y="13447"/>
                </a:cubicBezTo>
                <a:cubicBezTo>
                  <a:pt x="260093" y="22487"/>
                  <a:pt x="256465" y="56128"/>
                  <a:pt x="249981" y="73958"/>
                </a:cubicBezTo>
                <a:cubicBezTo>
                  <a:pt x="245856" y="85301"/>
                  <a:pt x="241016" y="96370"/>
                  <a:pt x="236534" y="107576"/>
                </a:cubicBezTo>
                <a:cubicBezTo>
                  <a:pt x="234293" y="121023"/>
                  <a:pt x="230818" y="134322"/>
                  <a:pt x="229811" y="147917"/>
                </a:cubicBezTo>
                <a:cubicBezTo>
                  <a:pt x="226330" y="194906"/>
                  <a:pt x="228931" y="242357"/>
                  <a:pt x="223087" y="289111"/>
                </a:cubicBezTo>
                <a:cubicBezTo>
                  <a:pt x="220366" y="310882"/>
                  <a:pt x="196669" y="314027"/>
                  <a:pt x="182746" y="322729"/>
                </a:cubicBezTo>
                <a:cubicBezTo>
                  <a:pt x="136227" y="351804"/>
                  <a:pt x="175309" y="336415"/>
                  <a:pt x="135681" y="349623"/>
                </a:cubicBezTo>
                <a:cubicBezTo>
                  <a:pt x="122234" y="358588"/>
                  <a:pt x="99259" y="360838"/>
                  <a:pt x="95340" y="376517"/>
                </a:cubicBezTo>
                <a:cubicBezTo>
                  <a:pt x="93185" y="385138"/>
                  <a:pt x="86717" y="413933"/>
                  <a:pt x="81893" y="423582"/>
                </a:cubicBezTo>
                <a:cubicBezTo>
                  <a:pt x="78279" y="430809"/>
                  <a:pt x="72455" y="436736"/>
                  <a:pt x="68446" y="443752"/>
                </a:cubicBezTo>
                <a:cubicBezTo>
                  <a:pt x="63473" y="452455"/>
                  <a:pt x="62086" y="463560"/>
                  <a:pt x="54999" y="470647"/>
                </a:cubicBezTo>
                <a:cubicBezTo>
                  <a:pt x="45758" y="479888"/>
                  <a:pt x="32587" y="484094"/>
                  <a:pt x="21381" y="490817"/>
                </a:cubicBezTo>
                <a:cubicBezTo>
                  <a:pt x="16899" y="499782"/>
                  <a:pt x="11103" y="508203"/>
                  <a:pt x="7934" y="517711"/>
                </a:cubicBezTo>
                <a:cubicBezTo>
                  <a:pt x="-6901" y="562218"/>
                  <a:pt x="2636" y="628545"/>
                  <a:pt x="7934" y="665629"/>
                </a:cubicBezTo>
                <a:cubicBezTo>
                  <a:pt x="9351" y="675551"/>
                  <a:pt x="17433" y="683311"/>
                  <a:pt x="21381" y="692523"/>
                </a:cubicBezTo>
                <a:cubicBezTo>
                  <a:pt x="24173" y="699037"/>
                  <a:pt x="24174" y="706797"/>
                  <a:pt x="28105" y="712694"/>
                </a:cubicBezTo>
                <a:cubicBezTo>
                  <a:pt x="33379" y="720605"/>
                  <a:pt x="41552" y="726141"/>
                  <a:pt x="48275" y="732864"/>
                </a:cubicBezTo>
                <a:cubicBezTo>
                  <a:pt x="52215" y="756505"/>
                  <a:pt x="60481" y="819028"/>
                  <a:pt x="75170" y="833717"/>
                </a:cubicBezTo>
                <a:lnTo>
                  <a:pt x="95340" y="853888"/>
                </a:lnTo>
                <a:cubicBezTo>
                  <a:pt x="97581" y="862853"/>
                  <a:pt x="99525" y="871897"/>
                  <a:pt x="102064" y="880782"/>
                </a:cubicBezTo>
                <a:cubicBezTo>
                  <a:pt x="104011" y="887596"/>
                  <a:pt x="107068" y="894077"/>
                  <a:pt x="108787" y="900952"/>
                </a:cubicBezTo>
                <a:cubicBezTo>
                  <a:pt x="111559" y="912039"/>
                  <a:pt x="113270" y="923364"/>
                  <a:pt x="115511" y="934570"/>
                </a:cubicBezTo>
                <a:cubicBezTo>
                  <a:pt x="122341" y="1078003"/>
                  <a:pt x="117752" y="1074644"/>
                  <a:pt x="122234" y="1095935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/>
          </a:p>
          <a:p>
            <a:pPr algn="ctr"/>
            <a:endParaRPr lang="pt-BR" sz="900" b="1" dirty="0"/>
          </a:p>
          <a:p>
            <a:pPr algn="ctr"/>
            <a:endParaRPr lang="pt-BR" sz="900" b="1" dirty="0"/>
          </a:p>
          <a:p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Renas</a:t>
            </a:r>
          </a:p>
          <a:p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   cença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EAF85BDB-1E4F-4ACD-897C-B0D420885CC5}"/>
              </a:ext>
            </a:extLst>
          </p:cNvPr>
          <p:cNvSpPr/>
          <p:nvPr/>
        </p:nvSpPr>
        <p:spPr>
          <a:xfrm>
            <a:off x="6782473" y="3596193"/>
            <a:ext cx="2017059" cy="1351821"/>
          </a:xfrm>
          <a:custGeom>
            <a:avLst/>
            <a:gdLst>
              <a:gd name="connsiteX0" fmla="*/ 726141 w 2017059"/>
              <a:gd name="connsiteY0" fmla="*/ 1351430 h 1351821"/>
              <a:gd name="connsiteX1" fmla="*/ 880783 w 2017059"/>
              <a:gd name="connsiteY1" fmla="*/ 1337983 h 1351821"/>
              <a:gd name="connsiteX2" fmla="*/ 948018 w 2017059"/>
              <a:gd name="connsiteY2" fmla="*/ 1331259 h 1351821"/>
              <a:gd name="connsiteX3" fmla="*/ 981636 w 2017059"/>
              <a:gd name="connsiteY3" fmla="*/ 1324536 h 1351821"/>
              <a:gd name="connsiteX4" fmla="*/ 1048871 w 2017059"/>
              <a:gd name="connsiteY4" fmla="*/ 1317812 h 1351821"/>
              <a:gd name="connsiteX5" fmla="*/ 1095936 w 2017059"/>
              <a:gd name="connsiteY5" fmla="*/ 1311089 h 1351821"/>
              <a:gd name="connsiteX6" fmla="*/ 1129553 w 2017059"/>
              <a:gd name="connsiteY6" fmla="*/ 1264024 h 1351821"/>
              <a:gd name="connsiteX7" fmla="*/ 1156447 w 2017059"/>
              <a:gd name="connsiteY7" fmla="*/ 1243853 h 1351821"/>
              <a:gd name="connsiteX8" fmla="*/ 1216959 w 2017059"/>
              <a:gd name="connsiteY8" fmla="*/ 1237130 h 1351821"/>
              <a:gd name="connsiteX9" fmla="*/ 1250577 w 2017059"/>
              <a:gd name="connsiteY9" fmla="*/ 1230406 h 1351821"/>
              <a:gd name="connsiteX10" fmla="*/ 1432112 w 2017059"/>
              <a:gd name="connsiteY10" fmla="*/ 1223683 h 1351821"/>
              <a:gd name="connsiteX11" fmla="*/ 1506071 w 2017059"/>
              <a:gd name="connsiteY11" fmla="*/ 1210236 h 1351821"/>
              <a:gd name="connsiteX12" fmla="*/ 1909483 w 2017059"/>
              <a:gd name="connsiteY12" fmla="*/ 1230406 h 1351821"/>
              <a:gd name="connsiteX13" fmla="*/ 1976718 w 2017059"/>
              <a:gd name="connsiteY13" fmla="*/ 1223683 h 1351821"/>
              <a:gd name="connsiteX14" fmla="*/ 1990165 w 2017059"/>
              <a:gd name="connsiteY14" fmla="*/ 1196789 h 1351821"/>
              <a:gd name="connsiteX15" fmla="*/ 2003612 w 2017059"/>
              <a:gd name="connsiteY15" fmla="*/ 1143000 h 1351821"/>
              <a:gd name="connsiteX16" fmla="*/ 2017059 w 2017059"/>
              <a:gd name="connsiteY16" fmla="*/ 1075765 h 1351821"/>
              <a:gd name="connsiteX17" fmla="*/ 2003612 w 2017059"/>
              <a:gd name="connsiteY17" fmla="*/ 880783 h 1351821"/>
              <a:gd name="connsiteX18" fmla="*/ 1996889 w 2017059"/>
              <a:gd name="connsiteY18" fmla="*/ 847165 h 1351821"/>
              <a:gd name="connsiteX19" fmla="*/ 1976718 w 2017059"/>
              <a:gd name="connsiteY19" fmla="*/ 833718 h 1351821"/>
              <a:gd name="connsiteX20" fmla="*/ 1916206 w 2017059"/>
              <a:gd name="connsiteY20" fmla="*/ 813547 h 1351821"/>
              <a:gd name="connsiteX21" fmla="*/ 1902759 w 2017059"/>
              <a:gd name="connsiteY21" fmla="*/ 786653 h 1351821"/>
              <a:gd name="connsiteX22" fmla="*/ 1882589 w 2017059"/>
              <a:gd name="connsiteY22" fmla="*/ 638736 h 1351821"/>
              <a:gd name="connsiteX23" fmla="*/ 1875865 w 2017059"/>
              <a:gd name="connsiteY23" fmla="*/ 578224 h 1351821"/>
              <a:gd name="connsiteX24" fmla="*/ 1862418 w 2017059"/>
              <a:gd name="connsiteY24" fmla="*/ 551330 h 1351821"/>
              <a:gd name="connsiteX25" fmla="*/ 1855694 w 2017059"/>
              <a:gd name="connsiteY25" fmla="*/ 524436 h 1351821"/>
              <a:gd name="connsiteX26" fmla="*/ 1815353 w 2017059"/>
              <a:gd name="connsiteY26" fmla="*/ 443753 h 1351821"/>
              <a:gd name="connsiteX27" fmla="*/ 1808630 w 2017059"/>
              <a:gd name="connsiteY27" fmla="*/ 416859 h 1351821"/>
              <a:gd name="connsiteX28" fmla="*/ 1754841 w 2017059"/>
              <a:gd name="connsiteY28" fmla="*/ 336177 h 1351821"/>
              <a:gd name="connsiteX29" fmla="*/ 1734671 w 2017059"/>
              <a:gd name="connsiteY29" fmla="*/ 302559 h 1351821"/>
              <a:gd name="connsiteX30" fmla="*/ 1714500 w 2017059"/>
              <a:gd name="connsiteY30" fmla="*/ 282389 h 1351821"/>
              <a:gd name="connsiteX31" fmla="*/ 1640541 w 2017059"/>
              <a:gd name="connsiteY31" fmla="*/ 242047 h 1351821"/>
              <a:gd name="connsiteX32" fmla="*/ 1566583 w 2017059"/>
              <a:gd name="connsiteY32" fmla="*/ 221877 h 1351821"/>
              <a:gd name="connsiteX33" fmla="*/ 1485900 w 2017059"/>
              <a:gd name="connsiteY33" fmla="*/ 208430 h 1351821"/>
              <a:gd name="connsiteX34" fmla="*/ 1405218 w 2017059"/>
              <a:gd name="connsiteY34" fmla="*/ 174812 h 1351821"/>
              <a:gd name="connsiteX35" fmla="*/ 1331259 w 2017059"/>
              <a:gd name="connsiteY35" fmla="*/ 134471 h 1351821"/>
              <a:gd name="connsiteX36" fmla="*/ 1277471 w 2017059"/>
              <a:gd name="connsiteY36" fmla="*/ 60512 h 1351821"/>
              <a:gd name="connsiteX37" fmla="*/ 1237130 w 2017059"/>
              <a:gd name="connsiteY37" fmla="*/ 26894 h 1351821"/>
              <a:gd name="connsiteX38" fmla="*/ 1176618 w 2017059"/>
              <a:gd name="connsiteY38" fmla="*/ 6724 h 1351821"/>
              <a:gd name="connsiteX39" fmla="*/ 1156447 w 2017059"/>
              <a:gd name="connsiteY39" fmla="*/ 0 h 1351821"/>
              <a:gd name="connsiteX40" fmla="*/ 1116106 w 2017059"/>
              <a:gd name="connsiteY40" fmla="*/ 20171 h 1351821"/>
              <a:gd name="connsiteX41" fmla="*/ 1095936 w 2017059"/>
              <a:gd name="connsiteY41" fmla="*/ 47065 h 1351821"/>
              <a:gd name="connsiteX42" fmla="*/ 1069041 w 2017059"/>
              <a:gd name="connsiteY42" fmla="*/ 194983 h 1351821"/>
              <a:gd name="connsiteX43" fmla="*/ 1042147 w 2017059"/>
              <a:gd name="connsiteY43" fmla="*/ 208430 h 1351821"/>
              <a:gd name="connsiteX44" fmla="*/ 968189 w 2017059"/>
              <a:gd name="connsiteY44" fmla="*/ 235324 h 1351821"/>
              <a:gd name="connsiteX45" fmla="*/ 941294 w 2017059"/>
              <a:gd name="connsiteY45" fmla="*/ 242047 h 1351821"/>
              <a:gd name="connsiteX46" fmla="*/ 894230 w 2017059"/>
              <a:gd name="connsiteY46" fmla="*/ 497542 h 1351821"/>
              <a:gd name="connsiteX47" fmla="*/ 880783 w 2017059"/>
              <a:gd name="connsiteY47" fmla="*/ 517712 h 1351821"/>
              <a:gd name="connsiteX48" fmla="*/ 813547 w 2017059"/>
              <a:gd name="connsiteY48" fmla="*/ 537883 h 1351821"/>
              <a:gd name="connsiteX49" fmla="*/ 786653 w 2017059"/>
              <a:gd name="connsiteY49" fmla="*/ 544606 h 1351821"/>
              <a:gd name="connsiteX50" fmla="*/ 726141 w 2017059"/>
              <a:gd name="connsiteY50" fmla="*/ 531159 h 1351821"/>
              <a:gd name="connsiteX51" fmla="*/ 705971 w 2017059"/>
              <a:gd name="connsiteY51" fmla="*/ 504265 h 1351821"/>
              <a:gd name="connsiteX52" fmla="*/ 679077 w 2017059"/>
              <a:gd name="connsiteY52" fmla="*/ 450477 h 1351821"/>
              <a:gd name="connsiteX53" fmla="*/ 665630 w 2017059"/>
              <a:gd name="connsiteY53" fmla="*/ 403412 h 1351821"/>
              <a:gd name="connsiteX54" fmla="*/ 652183 w 2017059"/>
              <a:gd name="connsiteY54" fmla="*/ 383242 h 1351821"/>
              <a:gd name="connsiteX55" fmla="*/ 470647 w 2017059"/>
              <a:gd name="connsiteY55" fmla="*/ 376518 h 1351821"/>
              <a:gd name="connsiteX56" fmla="*/ 356347 w 2017059"/>
              <a:gd name="connsiteY56" fmla="*/ 342900 h 1351821"/>
              <a:gd name="connsiteX57" fmla="*/ 309283 w 2017059"/>
              <a:gd name="connsiteY57" fmla="*/ 316006 h 1351821"/>
              <a:gd name="connsiteX58" fmla="*/ 295836 w 2017059"/>
              <a:gd name="connsiteY58" fmla="*/ 282389 h 1351821"/>
              <a:gd name="connsiteX59" fmla="*/ 282389 w 2017059"/>
              <a:gd name="connsiteY59" fmla="*/ 255494 h 1351821"/>
              <a:gd name="connsiteX60" fmla="*/ 215153 w 2017059"/>
              <a:gd name="connsiteY60" fmla="*/ 275665 h 1351821"/>
              <a:gd name="connsiteX61" fmla="*/ 194983 w 2017059"/>
              <a:gd name="connsiteY61" fmla="*/ 302559 h 1351821"/>
              <a:gd name="connsiteX62" fmla="*/ 181536 w 2017059"/>
              <a:gd name="connsiteY62" fmla="*/ 329453 h 1351821"/>
              <a:gd name="connsiteX63" fmla="*/ 134471 w 2017059"/>
              <a:gd name="connsiteY63" fmla="*/ 349624 h 1351821"/>
              <a:gd name="connsiteX64" fmla="*/ 114300 w 2017059"/>
              <a:gd name="connsiteY64" fmla="*/ 369794 h 1351821"/>
              <a:gd name="connsiteX65" fmla="*/ 94130 w 2017059"/>
              <a:gd name="connsiteY65" fmla="*/ 383242 h 1351821"/>
              <a:gd name="connsiteX66" fmla="*/ 53789 w 2017059"/>
              <a:gd name="connsiteY66" fmla="*/ 443753 h 1351821"/>
              <a:gd name="connsiteX67" fmla="*/ 47065 w 2017059"/>
              <a:gd name="connsiteY67" fmla="*/ 470647 h 1351821"/>
              <a:gd name="connsiteX68" fmla="*/ 40341 w 2017059"/>
              <a:gd name="connsiteY68" fmla="*/ 524436 h 1351821"/>
              <a:gd name="connsiteX69" fmla="*/ 33618 w 2017059"/>
              <a:gd name="connsiteY69" fmla="*/ 571500 h 1351821"/>
              <a:gd name="connsiteX70" fmla="*/ 26894 w 2017059"/>
              <a:gd name="connsiteY70" fmla="*/ 699247 h 1351821"/>
              <a:gd name="connsiteX71" fmla="*/ 13447 w 2017059"/>
              <a:gd name="connsiteY71" fmla="*/ 766483 h 1351821"/>
              <a:gd name="connsiteX72" fmla="*/ 6724 w 2017059"/>
              <a:gd name="connsiteY72" fmla="*/ 813547 h 1351821"/>
              <a:gd name="connsiteX73" fmla="*/ 0 w 2017059"/>
              <a:gd name="connsiteY73" fmla="*/ 853889 h 1351821"/>
              <a:gd name="connsiteX74" fmla="*/ 13447 w 2017059"/>
              <a:gd name="connsiteY74" fmla="*/ 968189 h 1351821"/>
              <a:gd name="connsiteX75" fmla="*/ 40341 w 2017059"/>
              <a:gd name="connsiteY75" fmla="*/ 1015253 h 1351821"/>
              <a:gd name="connsiteX76" fmla="*/ 60512 w 2017059"/>
              <a:gd name="connsiteY76" fmla="*/ 1042147 h 1351821"/>
              <a:gd name="connsiteX77" fmla="*/ 94130 w 2017059"/>
              <a:gd name="connsiteY77" fmla="*/ 1069042 h 1351821"/>
              <a:gd name="connsiteX78" fmla="*/ 141194 w 2017059"/>
              <a:gd name="connsiteY78" fmla="*/ 1116106 h 1351821"/>
              <a:gd name="connsiteX79" fmla="*/ 174812 w 2017059"/>
              <a:gd name="connsiteY79" fmla="*/ 1109383 h 1351821"/>
              <a:gd name="connsiteX80" fmla="*/ 201706 w 2017059"/>
              <a:gd name="connsiteY80" fmla="*/ 1102659 h 1351821"/>
              <a:gd name="connsiteX81" fmla="*/ 295836 w 2017059"/>
              <a:gd name="connsiteY81" fmla="*/ 1095936 h 1351821"/>
              <a:gd name="connsiteX82" fmla="*/ 356347 w 2017059"/>
              <a:gd name="connsiteY82" fmla="*/ 1109383 h 1351821"/>
              <a:gd name="connsiteX83" fmla="*/ 396689 w 2017059"/>
              <a:gd name="connsiteY83" fmla="*/ 1169894 h 1351821"/>
              <a:gd name="connsiteX84" fmla="*/ 437030 w 2017059"/>
              <a:gd name="connsiteY84" fmla="*/ 1210236 h 1351821"/>
              <a:gd name="connsiteX85" fmla="*/ 463924 w 2017059"/>
              <a:gd name="connsiteY85" fmla="*/ 1216959 h 1351821"/>
              <a:gd name="connsiteX86" fmla="*/ 618565 w 2017059"/>
              <a:gd name="connsiteY86" fmla="*/ 1230406 h 1351821"/>
              <a:gd name="connsiteX87" fmla="*/ 672353 w 2017059"/>
              <a:gd name="connsiteY87" fmla="*/ 1250577 h 1351821"/>
              <a:gd name="connsiteX88" fmla="*/ 692524 w 2017059"/>
              <a:gd name="connsiteY88" fmla="*/ 1270747 h 1351821"/>
              <a:gd name="connsiteX89" fmla="*/ 739589 w 2017059"/>
              <a:gd name="connsiteY89" fmla="*/ 1331259 h 1351821"/>
              <a:gd name="connsiteX90" fmla="*/ 726141 w 2017059"/>
              <a:gd name="connsiteY90" fmla="*/ 1351430 h 135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017059" h="1351821">
                <a:moveTo>
                  <a:pt x="726141" y="1351430"/>
                </a:moveTo>
                <a:cubicBezTo>
                  <a:pt x="749673" y="1352551"/>
                  <a:pt x="760389" y="1352147"/>
                  <a:pt x="880783" y="1337983"/>
                </a:cubicBezTo>
                <a:cubicBezTo>
                  <a:pt x="903152" y="1335351"/>
                  <a:pt x="925692" y="1334236"/>
                  <a:pt x="948018" y="1331259"/>
                </a:cubicBezTo>
                <a:cubicBezTo>
                  <a:pt x="959346" y="1329749"/>
                  <a:pt x="970308" y="1326046"/>
                  <a:pt x="981636" y="1324536"/>
                </a:cubicBezTo>
                <a:cubicBezTo>
                  <a:pt x="1003962" y="1321559"/>
                  <a:pt x="1026502" y="1320444"/>
                  <a:pt x="1048871" y="1317812"/>
                </a:cubicBezTo>
                <a:cubicBezTo>
                  <a:pt x="1064610" y="1315960"/>
                  <a:pt x="1080248" y="1313330"/>
                  <a:pt x="1095936" y="1311089"/>
                </a:cubicBezTo>
                <a:cubicBezTo>
                  <a:pt x="1103571" y="1299636"/>
                  <a:pt x="1121214" y="1272364"/>
                  <a:pt x="1129553" y="1264024"/>
                </a:cubicBezTo>
                <a:cubicBezTo>
                  <a:pt x="1137477" y="1256100"/>
                  <a:pt x="1145737" y="1247148"/>
                  <a:pt x="1156447" y="1243853"/>
                </a:cubicBezTo>
                <a:cubicBezTo>
                  <a:pt x="1175844" y="1237885"/>
                  <a:pt x="1196868" y="1240000"/>
                  <a:pt x="1216959" y="1237130"/>
                </a:cubicBezTo>
                <a:cubicBezTo>
                  <a:pt x="1228272" y="1235514"/>
                  <a:pt x="1239171" y="1231119"/>
                  <a:pt x="1250577" y="1230406"/>
                </a:cubicBezTo>
                <a:cubicBezTo>
                  <a:pt x="1311012" y="1226629"/>
                  <a:pt x="1371600" y="1225924"/>
                  <a:pt x="1432112" y="1223683"/>
                </a:cubicBezTo>
                <a:cubicBezTo>
                  <a:pt x="1456765" y="1219201"/>
                  <a:pt x="1481019" y="1210747"/>
                  <a:pt x="1506071" y="1210236"/>
                </a:cubicBezTo>
                <a:cubicBezTo>
                  <a:pt x="1683046" y="1206624"/>
                  <a:pt x="1751113" y="1216009"/>
                  <a:pt x="1909483" y="1230406"/>
                </a:cubicBezTo>
                <a:cubicBezTo>
                  <a:pt x="1931895" y="1228165"/>
                  <a:pt x="1955927" y="1232346"/>
                  <a:pt x="1976718" y="1223683"/>
                </a:cubicBezTo>
                <a:cubicBezTo>
                  <a:pt x="1985970" y="1219828"/>
                  <a:pt x="1986217" y="1206001"/>
                  <a:pt x="1990165" y="1196789"/>
                </a:cubicBezTo>
                <a:cubicBezTo>
                  <a:pt x="1997533" y="1179597"/>
                  <a:pt x="2000288" y="1161284"/>
                  <a:pt x="2003612" y="1143000"/>
                </a:cubicBezTo>
                <a:cubicBezTo>
                  <a:pt x="2014601" y="1082561"/>
                  <a:pt x="2005169" y="1123329"/>
                  <a:pt x="2017059" y="1075765"/>
                </a:cubicBezTo>
                <a:cubicBezTo>
                  <a:pt x="1999840" y="937999"/>
                  <a:pt x="2023328" y="1137093"/>
                  <a:pt x="2003612" y="880783"/>
                </a:cubicBezTo>
                <a:cubicBezTo>
                  <a:pt x="2002736" y="869389"/>
                  <a:pt x="2002559" y="857087"/>
                  <a:pt x="1996889" y="847165"/>
                </a:cubicBezTo>
                <a:cubicBezTo>
                  <a:pt x="1992880" y="840149"/>
                  <a:pt x="1984177" y="836826"/>
                  <a:pt x="1976718" y="833718"/>
                </a:cubicBezTo>
                <a:cubicBezTo>
                  <a:pt x="1957092" y="825540"/>
                  <a:pt x="1916206" y="813547"/>
                  <a:pt x="1916206" y="813547"/>
                </a:cubicBezTo>
                <a:cubicBezTo>
                  <a:pt x="1911724" y="804582"/>
                  <a:pt x="1904652" y="796495"/>
                  <a:pt x="1902759" y="786653"/>
                </a:cubicBezTo>
                <a:cubicBezTo>
                  <a:pt x="1893362" y="737786"/>
                  <a:pt x="1888957" y="688089"/>
                  <a:pt x="1882589" y="638736"/>
                </a:cubicBezTo>
                <a:cubicBezTo>
                  <a:pt x="1879992" y="618608"/>
                  <a:pt x="1880429" y="597999"/>
                  <a:pt x="1875865" y="578224"/>
                </a:cubicBezTo>
                <a:cubicBezTo>
                  <a:pt x="1873611" y="568458"/>
                  <a:pt x="1865937" y="560715"/>
                  <a:pt x="1862418" y="551330"/>
                </a:cubicBezTo>
                <a:cubicBezTo>
                  <a:pt x="1859173" y="542678"/>
                  <a:pt x="1858852" y="533120"/>
                  <a:pt x="1855694" y="524436"/>
                </a:cubicBezTo>
                <a:cubicBezTo>
                  <a:pt x="1840112" y="481585"/>
                  <a:pt x="1836851" y="479583"/>
                  <a:pt x="1815353" y="443753"/>
                </a:cubicBezTo>
                <a:cubicBezTo>
                  <a:pt x="1813112" y="434788"/>
                  <a:pt x="1813160" y="424913"/>
                  <a:pt x="1808630" y="416859"/>
                </a:cubicBezTo>
                <a:cubicBezTo>
                  <a:pt x="1792783" y="388687"/>
                  <a:pt x="1771470" y="363894"/>
                  <a:pt x="1754841" y="336177"/>
                </a:cubicBezTo>
                <a:cubicBezTo>
                  <a:pt x="1748118" y="324971"/>
                  <a:pt x="1742512" y="313014"/>
                  <a:pt x="1734671" y="302559"/>
                </a:cubicBezTo>
                <a:cubicBezTo>
                  <a:pt x="1728966" y="294952"/>
                  <a:pt x="1722498" y="287531"/>
                  <a:pt x="1714500" y="282389"/>
                </a:cubicBezTo>
                <a:cubicBezTo>
                  <a:pt x="1690878" y="267203"/>
                  <a:pt x="1666203" y="253452"/>
                  <a:pt x="1640541" y="242047"/>
                </a:cubicBezTo>
                <a:cubicBezTo>
                  <a:pt x="1639188" y="241446"/>
                  <a:pt x="1578385" y="223844"/>
                  <a:pt x="1566583" y="221877"/>
                </a:cubicBezTo>
                <a:cubicBezTo>
                  <a:pt x="1516538" y="213536"/>
                  <a:pt x="1523720" y="219776"/>
                  <a:pt x="1485900" y="208430"/>
                </a:cubicBezTo>
                <a:cubicBezTo>
                  <a:pt x="1452421" y="198387"/>
                  <a:pt x="1435830" y="192669"/>
                  <a:pt x="1405218" y="174812"/>
                </a:cubicBezTo>
                <a:cubicBezTo>
                  <a:pt x="1331937" y="132064"/>
                  <a:pt x="1396983" y="160760"/>
                  <a:pt x="1331259" y="134471"/>
                </a:cubicBezTo>
                <a:cubicBezTo>
                  <a:pt x="1304807" y="92149"/>
                  <a:pt x="1307102" y="86851"/>
                  <a:pt x="1277471" y="60512"/>
                </a:cubicBezTo>
                <a:cubicBezTo>
                  <a:pt x="1264388" y="48883"/>
                  <a:pt x="1252575" y="35131"/>
                  <a:pt x="1237130" y="26894"/>
                </a:cubicBezTo>
                <a:cubicBezTo>
                  <a:pt x="1218370" y="16889"/>
                  <a:pt x="1196789" y="13447"/>
                  <a:pt x="1176618" y="6724"/>
                </a:cubicBezTo>
                <a:lnTo>
                  <a:pt x="1156447" y="0"/>
                </a:lnTo>
                <a:cubicBezTo>
                  <a:pt x="1140043" y="5468"/>
                  <a:pt x="1129139" y="7138"/>
                  <a:pt x="1116106" y="20171"/>
                </a:cubicBezTo>
                <a:cubicBezTo>
                  <a:pt x="1108182" y="28095"/>
                  <a:pt x="1102659" y="38100"/>
                  <a:pt x="1095936" y="47065"/>
                </a:cubicBezTo>
                <a:cubicBezTo>
                  <a:pt x="1086971" y="96371"/>
                  <a:pt x="1084889" y="147440"/>
                  <a:pt x="1069041" y="194983"/>
                </a:cubicBezTo>
                <a:cubicBezTo>
                  <a:pt x="1065871" y="204491"/>
                  <a:pt x="1051306" y="204359"/>
                  <a:pt x="1042147" y="208430"/>
                </a:cubicBezTo>
                <a:cubicBezTo>
                  <a:pt x="1019939" y="218300"/>
                  <a:pt x="991124" y="228444"/>
                  <a:pt x="968189" y="235324"/>
                </a:cubicBezTo>
                <a:cubicBezTo>
                  <a:pt x="959338" y="237979"/>
                  <a:pt x="950259" y="239806"/>
                  <a:pt x="941294" y="242047"/>
                </a:cubicBezTo>
                <a:cubicBezTo>
                  <a:pt x="852394" y="301315"/>
                  <a:pt x="933925" y="239524"/>
                  <a:pt x="894230" y="497542"/>
                </a:cubicBezTo>
                <a:cubicBezTo>
                  <a:pt x="893001" y="505529"/>
                  <a:pt x="886991" y="512539"/>
                  <a:pt x="880783" y="517712"/>
                </a:cubicBezTo>
                <a:cubicBezTo>
                  <a:pt x="860324" y="534761"/>
                  <a:pt x="838437" y="532905"/>
                  <a:pt x="813547" y="537883"/>
                </a:cubicBezTo>
                <a:cubicBezTo>
                  <a:pt x="804486" y="539695"/>
                  <a:pt x="795618" y="542365"/>
                  <a:pt x="786653" y="544606"/>
                </a:cubicBezTo>
                <a:cubicBezTo>
                  <a:pt x="766482" y="540124"/>
                  <a:pt x="744622" y="540400"/>
                  <a:pt x="726141" y="531159"/>
                </a:cubicBezTo>
                <a:cubicBezTo>
                  <a:pt x="716118" y="526148"/>
                  <a:pt x="711617" y="513944"/>
                  <a:pt x="705971" y="504265"/>
                </a:cubicBezTo>
                <a:cubicBezTo>
                  <a:pt x="695871" y="486950"/>
                  <a:pt x="686787" y="468981"/>
                  <a:pt x="679077" y="450477"/>
                </a:cubicBezTo>
                <a:cubicBezTo>
                  <a:pt x="668313" y="424643"/>
                  <a:pt x="677055" y="426263"/>
                  <a:pt x="665630" y="403412"/>
                </a:cubicBezTo>
                <a:cubicBezTo>
                  <a:pt x="662016" y="396185"/>
                  <a:pt x="660188" y="384346"/>
                  <a:pt x="652183" y="383242"/>
                </a:cubicBezTo>
                <a:cubicBezTo>
                  <a:pt x="592197" y="374968"/>
                  <a:pt x="531159" y="378759"/>
                  <a:pt x="470647" y="376518"/>
                </a:cubicBezTo>
                <a:cubicBezTo>
                  <a:pt x="421037" y="365493"/>
                  <a:pt x="402057" y="364231"/>
                  <a:pt x="356347" y="342900"/>
                </a:cubicBezTo>
                <a:cubicBezTo>
                  <a:pt x="339973" y="335259"/>
                  <a:pt x="324971" y="324971"/>
                  <a:pt x="309283" y="316006"/>
                </a:cubicBezTo>
                <a:cubicBezTo>
                  <a:pt x="304801" y="304800"/>
                  <a:pt x="300738" y="293418"/>
                  <a:pt x="295836" y="282389"/>
                </a:cubicBezTo>
                <a:cubicBezTo>
                  <a:pt x="291765" y="273230"/>
                  <a:pt x="292173" y="257668"/>
                  <a:pt x="282389" y="255494"/>
                </a:cubicBezTo>
                <a:cubicBezTo>
                  <a:pt x="277775" y="254469"/>
                  <a:pt x="229403" y="270915"/>
                  <a:pt x="215153" y="275665"/>
                </a:cubicBezTo>
                <a:cubicBezTo>
                  <a:pt x="208430" y="284630"/>
                  <a:pt x="200922" y="293057"/>
                  <a:pt x="194983" y="302559"/>
                </a:cubicBezTo>
                <a:cubicBezTo>
                  <a:pt x="189671" y="311058"/>
                  <a:pt x="188623" y="322366"/>
                  <a:pt x="181536" y="329453"/>
                </a:cubicBezTo>
                <a:cubicBezTo>
                  <a:pt x="173229" y="337759"/>
                  <a:pt x="146524" y="345606"/>
                  <a:pt x="134471" y="349624"/>
                </a:cubicBezTo>
                <a:cubicBezTo>
                  <a:pt x="127747" y="356347"/>
                  <a:pt x="121605" y="363707"/>
                  <a:pt x="114300" y="369794"/>
                </a:cubicBezTo>
                <a:cubicBezTo>
                  <a:pt x="108092" y="374967"/>
                  <a:pt x="98827" y="376666"/>
                  <a:pt x="94130" y="383242"/>
                </a:cubicBezTo>
                <a:cubicBezTo>
                  <a:pt x="26055" y="478550"/>
                  <a:pt x="141656" y="355886"/>
                  <a:pt x="53789" y="443753"/>
                </a:cubicBezTo>
                <a:cubicBezTo>
                  <a:pt x="51548" y="452718"/>
                  <a:pt x="48584" y="461532"/>
                  <a:pt x="47065" y="470647"/>
                </a:cubicBezTo>
                <a:cubicBezTo>
                  <a:pt x="44094" y="488470"/>
                  <a:pt x="42729" y="506525"/>
                  <a:pt x="40341" y="524436"/>
                </a:cubicBezTo>
                <a:cubicBezTo>
                  <a:pt x="38247" y="540144"/>
                  <a:pt x="35859" y="555812"/>
                  <a:pt x="33618" y="571500"/>
                </a:cubicBezTo>
                <a:cubicBezTo>
                  <a:pt x="31377" y="614082"/>
                  <a:pt x="31282" y="656832"/>
                  <a:pt x="26894" y="699247"/>
                </a:cubicBezTo>
                <a:cubicBezTo>
                  <a:pt x="24542" y="721982"/>
                  <a:pt x="17419" y="743975"/>
                  <a:pt x="13447" y="766483"/>
                </a:cubicBezTo>
                <a:cubicBezTo>
                  <a:pt x="10693" y="782089"/>
                  <a:pt x="9134" y="797884"/>
                  <a:pt x="6724" y="813547"/>
                </a:cubicBezTo>
                <a:cubicBezTo>
                  <a:pt x="4651" y="827021"/>
                  <a:pt x="2241" y="840442"/>
                  <a:pt x="0" y="853889"/>
                </a:cubicBezTo>
                <a:cubicBezTo>
                  <a:pt x="1061" y="868746"/>
                  <a:pt x="-1833" y="937629"/>
                  <a:pt x="13447" y="968189"/>
                </a:cubicBezTo>
                <a:cubicBezTo>
                  <a:pt x="21527" y="984350"/>
                  <a:pt x="30640" y="1000009"/>
                  <a:pt x="40341" y="1015253"/>
                </a:cubicBezTo>
                <a:cubicBezTo>
                  <a:pt x="46357" y="1024707"/>
                  <a:pt x="52588" y="1034223"/>
                  <a:pt x="60512" y="1042147"/>
                </a:cubicBezTo>
                <a:cubicBezTo>
                  <a:pt x="82740" y="1064374"/>
                  <a:pt x="77494" y="1045750"/>
                  <a:pt x="94130" y="1069042"/>
                </a:cubicBezTo>
                <a:cubicBezTo>
                  <a:pt x="126960" y="1115005"/>
                  <a:pt x="96857" y="1093937"/>
                  <a:pt x="141194" y="1116106"/>
                </a:cubicBezTo>
                <a:cubicBezTo>
                  <a:pt x="152400" y="1113865"/>
                  <a:pt x="163656" y="1111862"/>
                  <a:pt x="174812" y="1109383"/>
                </a:cubicBezTo>
                <a:cubicBezTo>
                  <a:pt x="183833" y="1107378"/>
                  <a:pt x="192522" y="1103679"/>
                  <a:pt x="201706" y="1102659"/>
                </a:cubicBezTo>
                <a:cubicBezTo>
                  <a:pt x="232970" y="1099185"/>
                  <a:pt x="264459" y="1098177"/>
                  <a:pt x="295836" y="1095936"/>
                </a:cubicBezTo>
                <a:cubicBezTo>
                  <a:pt x="316006" y="1100418"/>
                  <a:pt x="339685" y="1097164"/>
                  <a:pt x="356347" y="1109383"/>
                </a:cubicBezTo>
                <a:cubicBezTo>
                  <a:pt x="375896" y="1123719"/>
                  <a:pt x="383242" y="1149724"/>
                  <a:pt x="396689" y="1169894"/>
                </a:cubicBezTo>
                <a:cubicBezTo>
                  <a:pt x="410339" y="1190368"/>
                  <a:pt x="412010" y="1197726"/>
                  <a:pt x="437030" y="1210236"/>
                </a:cubicBezTo>
                <a:cubicBezTo>
                  <a:pt x="445295" y="1214368"/>
                  <a:pt x="455039" y="1214420"/>
                  <a:pt x="463924" y="1216959"/>
                </a:cubicBezTo>
                <a:cubicBezTo>
                  <a:pt x="539354" y="1238511"/>
                  <a:pt x="396696" y="1219313"/>
                  <a:pt x="618565" y="1230406"/>
                </a:cubicBezTo>
                <a:cubicBezTo>
                  <a:pt x="631975" y="1234876"/>
                  <a:pt x="663166" y="1244835"/>
                  <a:pt x="672353" y="1250577"/>
                </a:cubicBezTo>
                <a:cubicBezTo>
                  <a:pt x="680416" y="1255616"/>
                  <a:pt x="685800" y="1264024"/>
                  <a:pt x="692524" y="1270747"/>
                </a:cubicBezTo>
                <a:cubicBezTo>
                  <a:pt x="717310" y="1320321"/>
                  <a:pt x="702266" y="1321929"/>
                  <a:pt x="739589" y="1331259"/>
                </a:cubicBezTo>
                <a:cubicBezTo>
                  <a:pt x="741763" y="1331802"/>
                  <a:pt x="702609" y="1350309"/>
                  <a:pt x="726141" y="135143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Palmas</a:t>
            </a: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2C044A2-57D4-49E7-8C1D-BFF3C3CB58B5}"/>
              </a:ext>
            </a:extLst>
          </p:cNvPr>
          <p:cNvSpPr/>
          <p:nvPr/>
        </p:nvSpPr>
        <p:spPr>
          <a:xfrm>
            <a:off x="6633261" y="2607840"/>
            <a:ext cx="1513521" cy="1465730"/>
          </a:xfrm>
          <a:custGeom>
            <a:avLst/>
            <a:gdLst>
              <a:gd name="connsiteX0" fmla="*/ 1398750 w 1513521"/>
              <a:gd name="connsiteY0" fmla="*/ 531159 h 1465730"/>
              <a:gd name="connsiteX1" fmla="*/ 1385303 w 1513521"/>
              <a:gd name="connsiteY1" fmla="*/ 497541 h 1465730"/>
              <a:gd name="connsiteX2" fmla="*/ 1378579 w 1513521"/>
              <a:gd name="connsiteY2" fmla="*/ 457200 h 1465730"/>
              <a:gd name="connsiteX3" fmla="*/ 1371856 w 1513521"/>
              <a:gd name="connsiteY3" fmla="*/ 423583 h 1465730"/>
              <a:gd name="connsiteX4" fmla="*/ 1365132 w 1513521"/>
              <a:gd name="connsiteY4" fmla="*/ 342900 h 1465730"/>
              <a:gd name="connsiteX5" fmla="*/ 1358409 w 1513521"/>
              <a:gd name="connsiteY5" fmla="*/ 221877 h 1465730"/>
              <a:gd name="connsiteX6" fmla="*/ 1311344 w 1513521"/>
              <a:gd name="connsiteY6" fmla="*/ 215153 h 1465730"/>
              <a:gd name="connsiteX7" fmla="*/ 1244109 w 1513521"/>
              <a:gd name="connsiteY7" fmla="*/ 208430 h 1465730"/>
              <a:gd name="connsiteX8" fmla="*/ 1055850 w 1513521"/>
              <a:gd name="connsiteY8" fmla="*/ 235324 h 1465730"/>
              <a:gd name="connsiteX9" fmla="*/ 1049126 w 1513521"/>
              <a:gd name="connsiteY9" fmla="*/ 262218 h 1465730"/>
              <a:gd name="connsiteX10" fmla="*/ 1008785 w 1513521"/>
              <a:gd name="connsiteY10" fmla="*/ 316006 h 1465730"/>
              <a:gd name="connsiteX11" fmla="*/ 988615 w 1513521"/>
              <a:gd name="connsiteY11" fmla="*/ 329453 h 1465730"/>
              <a:gd name="connsiteX12" fmla="*/ 867591 w 1513521"/>
              <a:gd name="connsiteY12" fmla="*/ 322730 h 1465730"/>
              <a:gd name="connsiteX13" fmla="*/ 847420 w 1513521"/>
              <a:gd name="connsiteY13" fmla="*/ 302559 h 1465730"/>
              <a:gd name="connsiteX14" fmla="*/ 766738 w 1513521"/>
              <a:gd name="connsiteY14" fmla="*/ 208430 h 1465730"/>
              <a:gd name="connsiteX15" fmla="*/ 746567 w 1513521"/>
              <a:gd name="connsiteY15" fmla="*/ 201706 h 1465730"/>
              <a:gd name="connsiteX16" fmla="*/ 665885 w 1513521"/>
              <a:gd name="connsiteY16" fmla="*/ 208430 h 1465730"/>
              <a:gd name="connsiteX17" fmla="*/ 645715 w 1513521"/>
              <a:gd name="connsiteY17" fmla="*/ 215153 h 1465730"/>
              <a:gd name="connsiteX18" fmla="*/ 605373 w 1513521"/>
              <a:gd name="connsiteY18" fmla="*/ 255494 h 1465730"/>
              <a:gd name="connsiteX19" fmla="*/ 571756 w 1513521"/>
              <a:gd name="connsiteY19" fmla="*/ 309283 h 1465730"/>
              <a:gd name="connsiteX20" fmla="*/ 491073 w 1513521"/>
              <a:gd name="connsiteY20" fmla="*/ 302559 h 1465730"/>
              <a:gd name="connsiteX21" fmla="*/ 464179 w 1513521"/>
              <a:gd name="connsiteY21" fmla="*/ 262218 h 1465730"/>
              <a:gd name="connsiteX22" fmla="*/ 430562 w 1513521"/>
              <a:gd name="connsiteY22" fmla="*/ 174812 h 1465730"/>
              <a:gd name="connsiteX23" fmla="*/ 417115 w 1513521"/>
              <a:gd name="connsiteY23" fmla="*/ 53789 h 1465730"/>
              <a:gd name="connsiteX24" fmla="*/ 410391 w 1513521"/>
              <a:gd name="connsiteY24" fmla="*/ 33618 h 1465730"/>
              <a:gd name="connsiteX25" fmla="*/ 336432 w 1513521"/>
              <a:gd name="connsiteY25" fmla="*/ 13447 h 1465730"/>
              <a:gd name="connsiteX26" fmla="*/ 296091 w 1513521"/>
              <a:gd name="connsiteY26" fmla="*/ 0 h 1465730"/>
              <a:gd name="connsiteX27" fmla="*/ 269197 w 1513521"/>
              <a:gd name="connsiteY27" fmla="*/ 13447 h 1465730"/>
              <a:gd name="connsiteX28" fmla="*/ 275920 w 1513521"/>
              <a:gd name="connsiteY28" fmla="*/ 80683 h 1465730"/>
              <a:gd name="connsiteX29" fmla="*/ 282644 w 1513521"/>
              <a:gd name="connsiteY29" fmla="*/ 134471 h 1465730"/>
              <a:gd name="connsiteX30" fmla="*/ 296091 w 1513521"/>
              <a:gd name="connsiteY30" fmla="*/ 228600 h 1465730"/>
              <a:gd name="connsiteX31" fmla="*/ 289367 w 1513521"/>
              <a:gd name="connsiteY31" fmla="*/ 477371 h 1465730"/>
              <a:gd name="connsiteX32" fmla="*/ 262473 w 1513521"/>
              <a:gd name="connsiteY32" fmla="*/ 497541 h 1465730"/>
              <a:gd name="connsiteX33" fmla="*/ 222132 w 1513521"/>
              <a:gd name="connsiteY33" fmla="*/ 510989 h 1465730"/>
              <a:gd name="connsiteX34" fmla="*/ 228856 w 1513521"/>
              <a:gd name="connsiteY34" fmla="*/ 652183 h 1465730"/>
              <a:gd name="connsiteX35" fmla="*/ 228856 w 1513521"/>
              <a:gd name="connsiteY35" fmla="*/ 746312 h 1465730"/>
              <a:gd name="connsiteX36" fmla="*/ 208685 w 1513521"/>
              <a:gd name="connsiteY36" fmla="*/ 766483 h 1465730"/>
              <a:gd name="connsiteX37" fmla="*/ 201962 w 1513521"/>
              <a:gd name="connsiteY37" fmla="*/ 1082489 h 1465730"/>
              <a:gd name="connsiteX38" fmla="*/ 188515 w 1513521"/>
              <a:gd name="connsiteY38" fmla="*/ 1176618 h 1465730"/>
              <a:gd name="connsiteX39" fmla="*/ 154897 w 1513521"/>
              <a:gd name="connsiteY39" fmla="*/ 1223683 h 1465730"/>
              <a:gd name="connsiteX40" fmla="*/ 101109 w 1513521"/>
              <a:gd name="connsiteY40" fmla="*/ 1297641 h 1465730"/>
              <a:gd name="connsiteX41" fmla="*/ 67491 w 1513521"/>
              <a:gd name="connsiteY41" fmla="*/ 1317812 h 1465730"/>
              <a:gd name="connsiteX42" fmla="*/ 20426 w 1513521"/>
              <a:gd name="connsiteY42" fmla="*/ 1344706 h 1465730"/>
              <a:gd name="connsiteX43" fmla="*/ 256 w 1513521"/>
              <a:gd name="connsiteY43" fmla="*/ 1391771 h 1465730"/>
              <a:gd name="connsiteX44" fmla="*/ 13703 w 1513521"/>
              <a:gd name="connsiteY44" fmla="*/ 1418665 h 1465730"/>
              <a:gd name="connsiteX45" fmla="*/ 20426 w 1513521"/>
              <a:gd name="connsiteY45" fmla="*/ 1438836 h 1465730"/>
              <a:gd name="connsiteX46" fmla="*/ 60767 w 1513521"/>
              <a:gd name="connsiteY46" fmla="*/ 1465730 h 1465730"/>
              <a:gd name="connsiteX47" fmla="*/ 94385 w 1513521"/>
              <a:gd name="connsiteY47" fmla="*/ 1452283 h 1465730"/>
              <a:gd name="connsiteX48" fmla="*/ 121279 w 1513521"/>
              <a:gd name="connsiteY48" fmla="*/ 1445559 h 1465730"/>
              <a:gd name="connsiteX49" fmla="*/ 148173 w 1513521"/>
              <a:gd name="connsiteY49" fmla="*/ 1432112 h 1465730"/>
              <a:gd name="connsiteX50" fmla="*/ 175067 w 1513521"/>
              <a:gd name="connsiteY50" fmla="*/ 1398494 h 1465730"/>
              <a:gd name="connsiteX51" fmla="*/ 188515 w 1513521"/>
              <a:gd name="connsiteY51" fmla="*/ 1344706 h 1465730"/>
              <a:gd name="connsiteX52" fmla="*/ 242303 w 1513521"/>
              <a:gd name="connsiteY52" fmla="*/ 1284194 h 1465730"/>
              <a:gd name="connsiteX53" fmla="*/ 289367 w 1513521"/>
              <a:gd name="connsiteY53" fmla="*/ 1230406 h 1465730"/>
              <a:gd name="connsiteX54" fmla="*/ 322985 w 1513521"/>
              <a:gd name="connsiteY54" fmla="*/ 1163171 h 1465730"/>
              <a:gd name="connsiteX55" fmla="*/ 383497 w 1513521"/>
              <a:gd name="connsiteY55" fmla="*/ 1136277 h 1465730"/>
              <a:gd name="connsiteX56" fmla="*/ 437285 w 1513521"/>
              <a:gd name="connsiteY56" fmla="*/ 1149724 h 1465730"/>
              <a:gd name="connsiteX57" fmla="*/ 444009 w 1513521"/>
              <a:gd name="connsiteY57" fmla="*/ 1169894 h 1465730"/>
              <a:gd name="connsiteX58" fmla="*/ 477626 w 1513521"/>
              <a:gd name="connsiteY58" fmla="*/ 1216959 h 1465730"/>
              <a:gd name="connsiteX59" fmla="*/ 484350 w 1513521"/>
              <a:gd name="connsiteY59" fmla="*/ 1237130 h 1465730"/>
              <a:gd name="connsiteX60" fmla="*/ 491073 w 1513521"/>
              <a:gd name="connsiteY60" fmla="*/ 1270747 h 1465730"/>
              <a:gd name="connsiteX61" fmla="*/ 544862 w 1513521"/>
              <a:gd name="connsiteY61" fmla="*/ 1290918 h 1465730"/>
              <a:gd name="connsiteX62" fmla="*/ 638991 w 1513521"/>
              <a:gd name="connsiteY62" fmla="*/ 1304365 h 1465730"/>
              <a:gd name="connsiteX63" fmla="*/ 659162 w 1513521"/>
              <a:gd name="connsiteY63" fmla="*/ 1297641 h 1465730"/>
              <a:gd name="connsiteX64" fmla="*/ 686056 w 1513521"/>
              <a:gd name="connsiteY64" fmla="*/ 1284194 h 1465730"/>
              <a:gd name="connsiteX65" fmla="*/ 746567 w 1513521"/>
              <a:gd name="connsiteY65" fmla="*/ 1297641 h 1465730"/>
              <a:gd name="connsiteX66" fmla="*/ 773462 w 1513521"/>
              <a:gd name="connsiteY66" fmla="*/ 1311089 h 1465730"/>
              <a:gd name="connsiteX67" fmla="*/ 800356 w 1513521"/>
              <a:gd name="connsiteY67" fmla="*/ 1337983 h 1465730"/>
              <a:gd name="connsiteX68" fmla="*/ 827250 w 1513521"/>
              <a:gd name="connsiteY68" fmla="*/ 1344706 h 1465730"/>
              <a:gd name="connsiteX69" fmla="*/ 847420 w 1513521"/>
              <a:gd name="connsiteY69" fmla="*/ 1371600 h 1465730"/>
              <a:gd name="connsiteX70" fmla="*/ 867591 w 1513521"/>
              <a:gd name="connsiteY70" fmla="*/ 1385047 h 1465730"/>
              <a:gd name="connsiteX71" fmla="*/ 894485 w 1513521"/>
              <a:gd name="connsiteY71" fmla="*/ 1438836 h 1465730"/>
              <a:gd name="connsiteX72" fmla="*/ 907932 w 1513521"/>
              <a:gd name="connsiteY72" fmla="*/ 1459006 h 1465730"/>
              <a:gd name="connsiteX73" fmla="*/ 934826 w 1513521"/>
              <a:gd name="connsiteY73" fmla="*/ 1445559 h 1465730"/>
              <a:gd name="connsiteX74" fmla="*/ 961720 w 1513521"/>
              <a:gd name="connsiteY74" fmla="*/ 1438836 h 1465730"/>
              <a:gd name="connsiteX75" fmla="*/ 975167 w 1513521"/>
              <a:gd name="connsiteY75" fmla="*/ 1391771 h 1465730"/>
              <a:gd name="connsiteX76" fmla="*/ 981891 w 1513521"/>
              <a:gd name="connsiteY76" fmla="*/ 1297641 h 1465730"/>
              <a:gd name="connsiteX77" fmla="*/ 988615 w 1513521"/>
              <a:gd name="connsiteY77" fmla="*/ 1216959 h 1465730"/>
              <a:gd name="connsiteX78" fmla="*/ 1015509 w 1513521"/>
              <a:gd name="connsiteY78" fmla="*/ 1210236 h 1465730"/>
              <a:gd name="connsiteX79" fmla="*/ 1102915 w 1513521"/>
              <a:gd name="connsiteY79" fmla="*/ 1196789 h 1465730"/>
              <a:gd name="connsiteX80" fmla="*/ 1123085 w 1513521"/>
              <a:gd name="connsiteY80" fmla="*/ 1183341 h 1465730"/>
              <a:gd name="connsiteX81" fmla="*/ 1129809 w 1513521"/>
              <a:gd name="connsiteY81" fmla="*/ 1149724 h 1465730"/>
              <a:gd name="connsiteX82" fmla="*/ 1136532 w 1513521"/>
              <a:gd name="connsiteY82" fmla="*/ 941294 h 1465730"/>
              <a:gd name="connsiteX83" fmla="*/ 1149979 w 1513521"/>
              <a:gd name="connsiteY83" fmla="*/ 900953 h 1465730"/>
              <a:gd name="connsiteX84" fmla="*/ 1190320 w 1513521"/>
              <a:gd name="connsiteY84" fmla="*/ 880783 h 1465730"/>
              <a:gd name="connsiteX85" fmla="*/ 1277726 w 1513521"/>
              <a:gd name="connsiteY85" fmla="*/ 867336 h 1465730"/>
              <a:gd name="connsiteX86" fmla="*/ 1311344 w 1513521"/>
              <a:gd name="connsiteY86" fmla="*/ 860612 h 1465730"/>
              <a:gd name="connsiteX87" fmla="*/ 1331515 w 1513521"/>
              <a:gd name="connsiteY87" fmla="*/ 847165 h 1465730"/>
              <a:gd name="connsiteX88" fmla="*/ 1358409 w 1513521"/>
              <a:gd name="connsiteY88" fmla="*/ 833718 h 1465730"/>
              <a:gd name="connsiteX89" fmla="*/ 1378579 w 1513521"/>
              <a:gd name="connsiteY89" fmla="*/ 813547 h 1465730"/>
              <a:gd name="connsiteX90" fmla="*/ 1385303 w 1513521"/>
              <a:gd name="connsiteY90" fmla="*/ 793377 h 1465730"/>
              <a:gd name="connsiteX91" fmla="*/ 1405473 w 1513521"/>
              <a:gd name="connsiteY91" fmla="*/ 779930 h 1465730"/>
              <a:gd name="connsiteX92" fmla="*/ 1418920 w 1513521"/>
              <a:gd name="connsiteY92" fmla="*/ 759759 h 1465730"/>
              <a:gd name="connsiteX93" fmla="*/ 1425644 w 1513521"/>
              <a:gd name="connsiteY93" fmla="*/ 726141 h 1465730"/>
              <a:gd name="connsiteX94" fmla="*/ 1432367 w 1513521"/>
              <a:gd name="connsiteY94" fmla="*/ 699247 h 1465730"/>
              <a:gd name="connsiteX95" fmla="*/ 1425644 w 1513521"/>
              <a:gd name="connsiteY95" fmla="*/ 672353 h 1465730"/>
              <a:gd name="connsiteX96" fmla="*/ 1432367 w 1513521"/>
              <a:gd name="connsiteY96" fmla="*/ 638736 h 1465730"/>
              <a:gd name="connsiteX97" fmla="*/ 1472709 w 1513521"/>
              <a:gd name="connsiteY97" fmla="*/ 625289 h 1465730"/>
              <a:gd name="connsiteX98" fmla="*/ 1492879 w 1513521"/>
              <a:gd name="connsiteY98" fmla="*/ 618565 h 1465730"/>
              <a:gd name="connsiteX99" fmla="*/ 1506326 w 1513521"/>
              <a:gd name="connsiteY99" fmla="*/ 564777 h 1465730"/>
              <a:gd name="connsiteX100" fmla="*/ 1486156 w 1513521"/>
              <a:gd name="connsiteY100" fmla="*/ 558053 h 1465730"/>
              <a:gd name="connsiteX101" fmla="*/ 1439091 w 1513521"/>
              <a:gd name="connsiteY101" fmla="*/ 564777 h 1465730"/>
              <a:gd name="connsiteX102" fmla="*/ 1392026 w 1513521"/>
              <a:gd name="connsiteY102" fmla="*/ 531159 h 1465730"/>
              <a:gd name="connsiteX103" fmla="*/ 1398750 w 1513521"/>
              <a:gd name="connsiteY103" fmla="*/ 531159 h 14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513521" h="1465730">
                <a:moveTo>
                  <a:pt x="1398750" y="531159"/>
                </a:moveTo>
                <a:cubicBezTo>
                  <a:pt x="1397630" y="525556"/>
                  <a:pt x="1388479" y="509185"/>
                  <a:pt x="1385303" y="497541"/>
                </a:cubicBezTo>
                <a:cubicBezTo>
                  <a:pt x="1381716" y="484389"/>
                  <a:pt x="1381018" y="470613"/>
                  <a:pt x="1378579" y="457200"/>
                </a:cubicBezTo>
                <a:cubicBezTo>
                  <a:pt x="1376535" y="445957"/>
                  <a:pt x="1374097" y="434789"/>
                  <a:pt x="1371856" y="423583"/>
                </a:cubicBezTo>
                <a:cubicBezTo>
                  <a:pt x="1369615" y="396689"/>
                  <a:pt x="1366927" y="369828"/>
                  <a:pt x="1365132" y="342900"/>
                </a:cubicBezTo>
                <a:cubicBezTo>
                  <a:pt x="1362444" y="302586"/>
                  <a:pt x="1374088" y="259114"/>
                  <a:pt x="1358409" y="221877"/>
                </a:cubicBezTo>
                <a:cubicBezTo>
                  <a:pt x="1352259" y="207271"/>
                  <a:pt x="1327083" y="217005"/>
                  <a:pt x="1311344" y="215153"/>
                </a:cubicBezTo>
                <a:cubicBezTo>
                  <a:pt x="1288975" y="212521"/>
                  <a:pt x="1266521" y="210671"/>
                  <a:pt x="1244109" y="208430"/>
                </a:cubicBezTo>
                <a:cubicBezTo>
                  <a:pt x="1077443" y="222923"/>
                  <a:pt x="1137508" y="202660"/>
                  <a:pt x="1055850" y="235324"/>
                </a:cubicBezTo>
                <a:cubicBezTo>
                  <a:pt x="1053609" y="244289"/>
                  <a:pt x="1052879" y="253774"/>
                  <a:pt x="1049126" y="262218"/>
                </a:cubicBezTo>
                <a:cubicBezTo>
                  <a:pt x="1039137" y="284693"/>
                  <a:pt x="1027230" y="300636"/>
                  <a:pt x="1008785" y="316006"/>
                </a:cubicBezTo>
                <a:cubicBezTo>
                  <a:pt x="1002577" y="321179"/>
                  <a:pt x="995338" y="324971"/>
                  <a:pt x="988615" y="329453"/>
                </a:cubicBezTo>
                <a:cubicBezTo>
                  <a:pt x="948274" y="327212"/>
                  <a:pt x="907281" y="330290"/>
                  <a:pt x="867591" y="322730"/>
                </a:cubicBezTo>
                <a:cubicBezTo>
                  <a:pt x="858250" y="320951"/>
                  <a:pt x="853441" y="309918"/>
                  <a:pt x="847420" y="302559"/>
                </a:cubicBezTo>
                <a:cubicBezTo>
                  <a:pt x="838864" y="292101"/>
                  <a:pt x="786275" y="214942"/>
                  <a:pt x="766738" y="208430"/>
                </a:cubicBezTo>
                <a:lnTo>
                  <a:pt x="746567" y="201706"/>
                </a:lnTo>
                <a:cubicBezTo>
                  <a:pt x="719673" y="203947"/>
                  <a:pt x="692635" y="204863"/>
                  <a:pt x="665885" y="208430"/>
                </a:cubicBezTo>
                <a:cubicBezTo>
                  <a:pt x="658860" y="209367"/>
                  <a:pt x="651309" y="210802"/>
                  <a:pt x="645715" y="215153"/>
                </a:cubicBezTo>
                <a:cubicBezTo>
                  <a:pt x="630704" y="226828"/>
                  <a:pt x="605373" y="255494"/>
                  <a:pt x="605373" y="255494"/>
                </a:cubicBezTo>
                <a:cubicBezTo>
                  <a:pt x="589371" y="303502"/>
                  <a:pt x="603720" y="287973"/>
                  <a:pt x="571756" y="309283"/>
                </a:cubicBezTo>
                <a:cubicBezTo>
                  <a:pt x="544862" y="307042"/>
                  <a:pt x="517149" y="309513"/>
                  <a:pt x="491073" y="302559"/>
                </a:cubicBezTo>
                <a:cubicBezTo>
                  <a:pt x="474713" y="298196"/>
                  <a:pt x="467334" y="275891"/>
                  <a:pt x="464179" y="262218"/>
                </a:cubicBezTo>
                <a:cubicBezTo>
                  <a:pt x="445804" y="182596"/>
                  <a:pt x="468167" y="212419"/>
                  <a:pt x="430562" y="174812"/>
                </a:cubicBezTo>
                <a:cubicBezTo>
                  <a:pt x="413153" y="87773"/>
                  <a:pt x="437381" y="215918"/>
                  <a:pt x="417115" y="53789"/>
                </a:cubicBezTo>
                <a:cubicBezTo>
                  <a:pt x="416236" y="46756"/>
                  <a:pt x="416158" y="37737"/>
                  <a:pt x="410391" y="33618"/>
                </a:cubicBezTo>
                <a:cubicBezTo>
                  <a:pt x="393660" y="21667"/>
                  <a:pt x="356173" y="18831"/>
                  <a:pt x="336432" y="13447"/>
                </a:cubicBezTo>
                <a:cubicBezTo>
                  <a:pt x="322757" y="9717"/>
                  <a:pt x="296091" y="0"/>
                  <a:pt x="296091" y="0"/>
                </a:cubicBezTo>
                <a:cubicBezTo>
                  <a:pt x="287126" y="4482"/>
                  <a:pt x="271628" y="3723"/>
                  <a:pt x="269197" y="13447"/>
                </a:cubicBezTo>
                <a:cubicBezTo>
                  <a:pt x="263734" y="35298"/>
                  <a:pt x="273433" y="58297"/>
                  <a:pt x="275920" y="80683"/>
                </a:cubicBezTo>
                <a:cubicBezTo>
                  <a:pt x="277915" y="98641"/>
                  <a:pt x="280533" y="116526"/>
                  <a:pt x="282644" y="134471"/>
                </a:cubicBezTo>
                <a:cubicBezTo>
                  <a:pt x="291771" y="212051"/>
                  <a:pt x="284743" y="171867"/>
                  <a:pt x="296091" y="228600"/>
                </a:cubicBezTo>
                <a:cubicBezTo>
                  <a:pt x="304754" y="323884"/>
                  <a:pt x="312629" y="364940"/>
                  <a:pt x="289367" y="477371"/>
                </a:cubicBezTo>
                <a:cubicBezTo>
                  <a:pt x="287097" y="488344"/>
                  <a:pt x="272496" y="492530"/>
                  <a:pt x="262473" y="497541"/>
                </a:cubicBezTo>
                <a:cubicBezTo>
                  <a:pt x="249795" y="503880"/>
                  <a:pt x="222132" y="510989"/>
                  <a:pt x="222132" y="510989"/>
                </a:cubicBezTo>
                <a:cubicBezTo>
                  <a:pt x="224373" y="558054"/>
                  <a:pt x="224943" y="605228"/>
                  <a:pt x="228856" y="652183"/>
                </a:cubicBezTo>
                <a:cubicBezTo>
                  <a:pt x="233938" y="713164"/>
                  <a:pt x="269295" y="604772"/>
                  <a:pt x="228856" y="746312"/>
                </a:cubicBezTo>
                <a:cubicBezTo>
                  <a:pt x="226244" y="755455"/>
                  <a:pt x="215409" y="759759"/>
                  <a:pt x="208685" y="766483"/>
                </a:cubicBezTo>
                <a:cubicBezTo>
                  <a:pt x="206444" y="871818"/>
                  <a:pt x="205593" y="977192"/>
                  <a:pt x="201962" y="1082489"/>
                </a:cubicBezTo>
                <a:cubicBezTo>
                  <a:pt x="201390" y="1099082"/>
                  <a:pt x="201120" y="1151407"/>
                  <a:pt x="188515" y="1176618"/>
                </a:cubicBezTo>
                <a:cubicBezTo>
                  <a:pt x="183236" y="1187175"/>
                  <a:pt x="159967" y="1216584"/>
                  <a:pt x="154897" y="1223683"/>
                </a:cubicBezTo>
                <a:cubicBezTo>
                  <a:pt x="140720" y="1243531"/>
                  <a:pt x="113843" y="1290000"/>
                  <a:pt x="101109" y="1297641"/>
                </a:cubicBezTo>
                <a:cubicBezTo>
                  <a:pt x="89903" y="1304365"/>
                  <a:pt x="78915" y="1311465"/>
                  <a:pt x="67491" y="1317812"/>
                </a:cubicBezTo>
                <a:cubicBezTo>
                  <a:pt x="16304" y="1346249"/>
                  <a:pt x="62695" y="1316527"/>
                  <a:pt x="20426" y="1344706"/>
                </a:cubicBezTo>
                <a:cubicBezTo>
                  <a:pt x="11445" y="1358178"/>
                  <a:pt x="-2029" y="1373490"/>
                  <a:pt x="256" y="1391771"/>
                </a:cubicBezTo>
                <a:cubicBezTo>
                  <a:pt x="1499" y="1401716"/>
                  <a:pt x="9755" y="1409453"/>
                  <a:pt x="13703" y="1418665"/>
                </a:cubicBezTo>
                <a:cubicBezTo>
                  <a:pt x="16495" y="1425179"/>
                  <a:pt x="16495" y="1432939"/>
                  <a:pt x="20426" y="1438836"/>
                </a:cubicBezTo>
                <a:cubicBezTo>
                  <a:pt x="34815" y="1460419"/>
                  <a:pt x="39622" y="1458681"/>
                  <a:pt x="60767" y="1465730"/>
                </a:cubicBezTo>
                <a:cubicBezTo>
                  <a:pt x="71973" y="1461248"/>
                  <a:pt x="82935" y="1456100"/>
                  <a:pt x="94385" y="1452283"/>
                </a:cubicBezTo>
                <a:cubicBezTo>
                  <a:pt x="103151" y="1449361"/>
                  <a:pt x="112627" y="1448804"/>
                  <a:pt x="121279" y="1445559"/>
                </a:cubicBezTo>
                <a:cubicBezTo>
                  <a:pt x="130664" y="1442040"/>
                  <a:pt x="139208" y="1436594"/>
                  <a:pt x="148173" y="1432112"/>
                </a:cubicBezTo>
                <a:cubicBezTo>
                  <a:pt x="157138" y="1420906"/>
                  <a:pt x="168649" y="1411330"/>
                  <a:pt x="175067" y="1398494"/>
                </a:cubicBezTo>
                <a:cubicBezTo>
                  <a:pt x="185693" y="1377242"/>
                  <a:pt x="176619" y="1363739"/>
                  <a:pt x="188515" y="1344706"/>
                </a:cubicBezTo>
                <a:cubicBezTo>
                  <a:pt x="209775" y="1310691"/>
                  <a:pt x="217237" y="1312842"/>
                  <a:pt x="242303" y="1284194"/>
                </a:cubicBezTo>
                <a:cubicBezTo>
                  <a:pt x="307106" y="1210131"/>
                  <a:pt x="212658" y="1307115"/>
                  <a:pt x="289367" y="1230406"/>
                </a:cubicBezTo>
                <a:cubicBezTo>
                  <a:pt x="296839" y="1211729"/>
                  <a:pt x="308333" y="1177824"/>
                  <a:pt x="322985" y="1163171"/>
                </a:cubicBezTo>
                <a:cubicBezTo>
                  <a:pt x="329267" y="1156889"/>
                  <a:pt x="378393" y="1138319"/>
                  <a:pt x="383497" y="1136277"/>
                </a:cubicBezTo>
                <a:cubicBezTo>
                  <a:pt x="401426" y="1140759"/>
                  <a:pt x="421129" y="1140749"/>
                  <a:pt x="437285" y="1149724"/>
                </a:cubicBezTo>
                <a:cubicBezTo>
                  <a:pt x="443480" y="1153166"/>
                  <a:pt x="440078" y="1163997"/>
                  <a:pt x="444009" y="1169894"/>
                </a:cubicBezTo>
                <a:cubicBezTo>
                  <a:pt x="480903" y="1225235"/>
                  <a:pt x="449768" y="1151958"/>
                  <a:pt x="477626" y="1216959"/>
                </a:cubicBezTo>
                <a:cubicBezTo>
                  <a:pt x="480418" y="1223473"/>
                  <a:pt x="482631" y="1230254"/>
                  <a:pt x="484350" y="1237130"/>
                </a:cubicBezTo>
                <a:cubicBezTo>
                  <a:pt x="487122" y="1248216"/>
                  <a:pt x="485403" y="1260825"/>
                  <a:pt x="491073" y="1270747"/>
                </a:cubicBezTo>
                <a:cubicBezTo>
                  <a:pt x="499780" y="1285984"/>
                  <a:pt x="532980" y="1289042"/>
                  <a:pt x="544862" y="1290918"/>
                </a:cubicBezTo>
                <a:cubicBezTo>
                  <a:pt x="576169" y="1295861"/>
                  <a:pt x="638991" y="1304365"/>
                  <a:pt x="638991" y="1304365"/>
                </a:cubicBezTo>
                <a:cubicBezTo>
                  <a:pt x="645715" y="1302124"/>
                  <a:pt x="652648" y="1300433"/>
                  <a:pt x="659162" y="1297641"/>
                </a:cubicBezTo>
                <a:cubicBezTo>
                  <a:pt x="668374" y="1293693"/>
                  <a:pt x="676033" y="1284194"/>
                  <a:pt x="686056" y="1284194"/>
                </a:cubicBezTo>
                <a:cubicBezTo>
                  <a:pt x="706718" y="1284194"/>
                  <a:pt x="726397" y="1293159"/>
                  <a:pt x="746567" y="1297641"/>
                </a:cubicBezTo>
                <a:cubicBezTo>
                  <a:pt x="755532" y="1302124"/>
                  <a:pt x="765443" y="1305075"/>
                  <a:pt x="773462" y="1311089"/>
                </a:cubicBezTo>
                <a:cubicBezTo>
                  <a:pt x="783604" y="1318696"/>
                  <a:pt x="789605" y="1331264"/>
                  <a:pt x="800356" y="1337983"/>
                </a:cubicBezTo>
                <a:cubicBezTo>
                  <a:pt x="808192" y="1342880"/>
                  <a:pt x="818285" y="1342465"/>
                  <a:pt x="827250" y="1344706"/>
                </a:cubicBezTo>
                <a:cubicBezTo>
                  <a:pt x="833973" y="1353671"/>
                  <a:pt x="839496" y="1363676"/>
                  <a:pt x="847420" y="1371600"/>
                </a:cubicBezTo>
                <a:cubicBezTo>
                  <a:pt x="853134" y="1377314"/>
                  <a:pt x="862957" y="1378427"/>
                  <a:pt x="867591" y="1385047"/>
                </a:cubicBezTo>
                <a:cubicBezTo>
                  <a:pt x="879087" y="1401469"/>
                  <a:pt x="883365" y="1422157"/>
                  <a:pt x="894485" y="1438836"/>
                </a:cubicBezTo>
                <a:lnTo>
                  <a:pt x="907932" y="1459006"/>
                </a:lnTo>
                <a:cubicBezTo>
                  <a:pt x="916897" y="1454524"/>
                  <a:pt x="925441" y="1449078"/>
                  <a:pt x="934826" y="1445559"/>
                </a:cubicBezTo>
                <a:cubicBezTo>
                  <a:pt x="943478" y="1442315"/>
                  <a:pt x="956176" y="1446228"/>
                  <a:pt x="961720" y="1438836"/>
                </a:cubicBezTo>
                <a:cubicBezTo>
                  <a:pt x="971510" y="1425783"/>
                  <a:pt x="970685" y="1407459"/>
                  <a:pt x="975167" y="1391771"/>
                </a:cubicBezTo>
                <a:cubicBezTo>
                  <a:pt x="977408" y="1360394"/>
                  <a:pt x="979478" y="1329005"/>
                  <a:pt x="981891" y="1297641"/>
                </a:cubicBezTo>
                <a:cubicBezTo>
                  <a:pt x="983961" y="1270733"/>
                  <a:pt x="978927" y="1242147"/>
                  <a:pt x="988615" y="1216959"/>
                </a:cubicBezTo>
                <a:cubicBezTo>
                  <a:pt x="991932" y="1208334"/>
                  <a:pt x="1006448" y="1212048"/>
                  <a:pt x="1015509" y="1210236"/>
                </a:cubicBezTo>
                <a:cubicBezTo>
                  <a:pt x="1038850" y="1205568"/>
                  <a:pt x="1080288" y="1200021"/>
                  <a:pt x="1102915" y="1196789"/>
                </a:cubicBezTo>
                <a:cubicBezTo>
                  <a:pt x="1109638" y="1192306"/>
                  <a:pt x="1119076" y="1190357"/>
                  <a:pt x="1123085" y="1183341"/>
                </a:cubicBezTo>
                <a:cubicBezTo>
                  <a:pt x="1128755" y="1173419"/>
                  <a:pt x="1129175" y="1161134"/>
                  <a:pt x="1129809" y="1149724"/>
                </a:cubicBezTo>
                <a:cubicBezTo>
                  <a:pt x="1133665" y="1080318"/>
                  <a:pt x="1130914" y="1010579"/>
                  <a:pt x="1136532" y="941294"/>
                </a:cubicBezTo>
                <a:cubicBezTo>
                  <a:pt x="1137677" y="927166"/>
                  <a:pt x="1140562" y="911547"/>
                  <a:pt x="1149979" y="900953"/>
                </a:cubicBezTo>
                <a:cubicBezTo>
                  <a:pt x="1159967" y="889716"/>
                  <a:pt x="1175781" y="884609"/>
                  <a:pt x="1190320" y="880783"/>
                </a:cubicBezTo>
                <a:cubicBezTo>
                  <a:pt x="1218828" y="873281"/>
                  <a:pt x="1248649" y="872182"/>
                  <a:pt x="1277726" y="867336"/>
                </a:cubicBezTo>
                <a:cubicBezTo>
                  <a:pt x="1288998" y="865457"/>
                  <a:pt x="1300138" y="862853"/>
                  <a:pt x="1311344" y="860612"/>
                </a:cubicBezTo>
                <a:cubicBezTo>
                  <a:pt x="1318068" y="856130"/>
                  <a:pt x="1324499" y="851174"/>
                  <a:pt x="1331515" y="847165"/>
                </a:cubicBezTo>
                <a:cubicBezTo>
                  <a:pt x="1340217" y="842192"/>
                  <a:pt x="1350253" y="839544"/>
                  <a:pt x="1358409" y="833718"/>
                </a:cubicBezTo>
                <a:cubicBezTo>
                  <a:pt x="1366146" y="828191"/>
                  <a:pt x="1371856" y="820271"/>
                  <a:pt x="1378579" y="813547"/>
                </a:cubicBezTo>
                <a:cubicBezTo>
                  <a:pt x="1380820" y="806824"/>
                  <a:pt x="1380876" y="798911"/>
                  <a:pt x="1385303" y="793377"/>
                </a:cubicBezTo>
                <a:cubicBezTo>
                  <a:pt x="1390351" y="787067"/>
                  <a:pt x="1399759" y="785644"/>
                  <a:pt x="1405473" y="779930"/>
                </a:cubicBezTo>
                <a:cubicBezTo>
                  <a:pt x="1411187" y="774216"/>
                  <a:pt x="1414438" y="766483"/>
                  <a:pt x="1418920" y="759759"/>
                </a:cubicBezTo>
                <a:cubicBezTo>
                  <a:pt x="1421161" y="748553"/>
                  <a:pt x="1423165" y="737297"/>
                  <a:pt x="1425644" y="726141"/>
                </a:cubicBezTo>
                <a:cubicBezTo>
                  <a:pt x="1427649" y="717121"/>
                  <a:pt x="1432367" y="708488"/>
                  <a:pt x="1432367" y="699247"/>
                </a:cubicBezTo>
                <a:cubicBezTo>
                  <a:pt x="1432367" y="690006"/>
                  <a:pt x="1427885" y="681318"/>
                  <a:pt x="1425644" y="672353"/>
                </a:cubicBezTo>
                <a:cubicBezTo>
                  <a:pt x="1427885" y="661147"/>
                  <a:pt x="1424286" y="646816"/>
                  <a:pt x="1432367" y="638736"/>
                </a:cubicBezTo>
                <a:cubicBezTo>
                  <a:pt x="1442390" y="628713"/>
                  <a:pt x="1459262" y="629772"/>
                  <a:pt x="1472709" y="625289"/>
                </a:cubicBezTo>
                <a:lnTo>
                  <a:pt x="1492879" y="618565"/>
                </a:lnTo>
                <a:cubicBezTo>
                  <a:pt x="1501684" y="603891"/>
                  <a:pt x="1525324" y="583775"/>
                  <a:pt x="1506326" y="564777"/>
                </a:cubicBezTo>
                <a:cubicBezTo>
                  <a:pt x="1501315" y="559766"/>
                  <a:pt x="1492879" y="560294"/>
                  <a:pt x="1486156" y="558053"/>
                </a:cubicBezTo>
                <a:cubicBezTo>
                  <a:pt x="1470468" y="560294"/>
                  <a:pt x="1454884" y="566093"/>
                  <a:pt x="1439091" y="564777"/>
                </a:cubicBezTo>
                <a:cubicBezTo>
                  <a:pt x="1419391" y="563135"/>
                  <a:pt x="1397826" y="551459"/>
                  <a:pt x="1392026" y="531159"/>
                </a:cubicBezTo>
                <a:cubicBezTo>
                  <a:pt x="1389563" y="522539"/>
                  <a:pt x="1399870" y="536762"/>
                  <a:pt x="1398750" y="53115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Cel. Domingos Soares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C4A77358-1B3A-4E60-8A28-1EFADBBED9C6}"/>
              </a:ext>
            </a:extLst>
          </p:cNvPr>
          <p:cNvSpPr/>
          <p:nvPr/>
        </p:nvSpPr>
        <p:spPr>
          <a:xfrm>
            <a:off x="5456570" y="3562957"/>
            <a:ext cx="1325903" cy="1027178"/>
          </a:xfrm>
          <a:custGeom>
            <a:avLst/>
            <a:gdLst>
              <a:gd name="connsiteX0" fmla="*/ 1297937 w 1325903"/>
              <a:gd name="connsiteY0" fmla="*/ 1023212 h 1027178"/>
              <a:gd name="connsiteX1" fmla="*/ 1291213 w 1325903"/>
              <a:gd name="connsiteY1" fmla="*/ 929083 h 1027178"/>
              <a:gd name="connsiteX2" fmla="*/ 1311384 w 1325903"/>
              <a:gd name="connsiteY2" fmla="*/ 666865 h 1027178"/>
              <a:gd name="connsiteX3" fmla="*/ 1304660 w 1325903"/>
              <a:gd name="connsiteY3" fmla="*/ 599630 h 1027178"/>
              <a:gd name="connsiteX4" fmla="*/ 1217254 w 1325903"/>
              <a:gd name="connsiteY4" fmla="*/ 592907 h 1027178"/>
              <a:gd name="connsiteX5" fmla="*/ 1176913 w 1325903"/>
              <a:gd name="connsiteY5" fmla="*/ 539118 h 1027178"/>
              <a:gd name="connsiteX6" fmla="*/ 1150019 w 1325903"/>
              <a:gd name="connsiteY6" fmla="*/ 492054 h 1027178"/>
              <a:gd name="connsiteX7" fmla="*/ 1076060 w 1325903"/>
              <a:gd name="connsiteY7" fmla="*/ 431542 h 1027178"/>
              <a:gd name="connsiteX8" fmla="*/ 1062613 w 1325903"/>
              <a:gd name="connsiteY8" fmla="*/ 411371 h 1027178"/>
              <a:gd name="connsiteX9" fmla="*/ 1022272 w 1325903"/>
              <a:gd name="connsiteY9" fmla="*/ 391201 h 1027178"/>
              <a:gd name="connsiteX10" fmla="*/ 995378 w 1325903"/>
              <a:gd name="connsiteY10" fmla="*/ 371030 h 1027178"/>
              <a:gd name="connsiteX11" fmla="*/ 941590 w 1325903"/>
              <a:gd name="connsiteY11" fmla="*/ 357583 h 1027178"/>
              <a:gd name="connsiteX12" fmla="*/ 719713 w 1325903"/>
              <a:gd name="connsiteY12" fmla="*/ 344136 h 1027178"/>
              <a:gd name="connsiteX13" fmla="*/ 497837 w 1325903"/>
              <a:gd name="connsiteY13" fmla="*/ 344136 h 1027178"/>
              <a:gd name="connsiteX14" fmla="*/ 376813 w 1325903"/>
              <a:gd name="connsiteY14" fmla="*/ 337412 h 1027178"/>
              <a:gd name="connsiteX15" fmla="*/ 356643 w 1325903"/>
              <a:gd name="connsiteY15" fmla="*/ 330689 h 1027178"/>
              <a:gd name="connsiteX16" fmla="*/ 343196 w 1325903"/>
              <a:gd name="connsiteY16" fmla="*/ 303795 h 1027178"/>
              <a:gd name="connsiteX17" fmla="*/ 329748 w 1325903"/>
              <a:gd name="connsiteY17" fmla="*/ 283624 h 1027178"/>
              <a:gd name="connsiteX18" fmla="*/ 316301 w 1325903"/>
              <a:gd name="connsiteY18" fmla="*/ 229836 h 1027178"/>
              <a:gd name="connsiteX19" fmla="*/ 296131 w 1325903"/>
              <a:gd name="connsiteY19" fmla="*/ 149154 h 1027178"/>
              <a:gd name="connsiteX20" fmla="*/ 269237 w 1325903"/>
              <a:gd name="connsiteY20" fmla="*/ 81918 h 1027178"/>
              <a:gd name="connsiteX21" fmla="*/ 242343 w 1325903"/>
              <a:gd name="connsiteY21" fmla="*/ 68471 h 1027178"/>
              <a:gd name="connsiteX22" fmla="*/ 202001 w 1325903"/>
              <a:gd name="connsiteY22" fmla="*/ 48301 h 1027178"/>
              <a:gd name="connsiteX23" fmla="*/ 175107 w 1325903"/>
              <a:gd name="connsiteY23" fmla="*/ 28130 h 1027178"/>
              <a:gd name="connsiteX24" fmla="*/ 128043 w 1325903"/>
              <a:gd name="connsiteY24" fmla="*/ 7959 h 1027178"/>
              <a:gd name="connsiteX25" fmla="*/ 101148 w 1325903"/>
              <a:gd name="connsiteY25" fmla="*/ 1236 h 1027178"/>
              <a:gd name="connsiteX26" fmla="*/ 47360 w 1325903"/>
              <a:gd name="connsiteY26" fmla="*/ 7959 h 1027178"/>
              <a:gd name="connsiteX27" fmla="*/ 33913 w 1325903"/>
              <a:gd name="connsiteY27" fmla="*/ 88642 h 1027178"/>
              <a:gd name="connsiteX28" fmla="*/ 20466 w 1325903"/>
              <a:gd name="connsiteY28" fmla="*/ 135707 h 1027178"/>
              <a:gd name="connsiteX29" fmla="*/ 13743 w 1325903"/>
              <a:gd name="connsiteY29" fmla="*/ 182771 h 1027178"/>
              <a:gd name="connsiteX30" fmla="*/ 296 w 1325903"/>
              <a:gd name="connsiteY30" fmla="*/ 209665 h 1027178"/>
              <a:gd name="connsiteX31" fmla="*/ 47360 w 1325903"/>
              <a:gd name="connsiteY31" fmla="*/ 243283 h 1027178"/>
              <a:gd name="connsiteX32" fmla="*/ 67531 w 1325903"/>
              <a:gd name="connsiteY32" fmla="*/ 276901 h 1027178"/>
              <a:gd name="connsiteX33" fmla="*/ 80978 w 1325903"/>
              <a:gd name="connsiteY33" fmla="*/ 330689 h 1027178"/>
              <a:gd name="connsiteX34" fmla="*/ 114596 w 1325903"/>
              <a:gd name="connsiteY34" fmla="*/ 371030 h 1027178"/>
              <a:gd name="connsiteX35" fmla="*/ 134766 w 1325903"/>
              <a:gd name="connsiteY35" fmla="*/ 377754 h 1027178"/>
              <a:gd name="connsiteX36" fmla="*/ 161660 w 1325903"/>
              <a:gd name="connsiteY36" fmla="*/ 438265 h 1027178"/>
              <a:gd name="connsiteX37" fmla="*/ 154937 w 1325903"/>
              <a:gd name="connsiteY37" fmla="*/ 505501 h 1027178"/>
              <a:gd name="connsiteX38" fmla="*/ 148213 w 1325903"/>
              <a:gd name="connsiteY38" fmla="*/ 525671 h 1027178"/>
              <a:gd name="connsiteX39" fmla="*/ 134766 w 1325903"/>
              <a:gd name="connsiteY39" fmla="*/ 606354 h 1027178"/>
              <a:gd name="connsiteX40" fmla="*/ 114596 w 1325903"/>
              <a:gd name="connsiteY40" fmla="*/ 626524 h 1027178"/>
              <a:gd name="connsiteX41" fmla="*/ 94425 w 1325903"/>
              <a:gd name="connsiteY41" fmla="*/ 633248 h 1027178"/>
              <a:gd name="connsiteX42" fmla="*/ 67531 w 1325903"/>
              <a:gd name="connsiteY42" fmla="*/ 653418 h 1027178"/>
              <a:gd name="connsiteX43" fmla="*/ 60807 w 1325903"/>
              <a:gd name="connsiteY43" fmla="*/ 707207 h 1027178"/>
              <a:gd name="connsiteX44" fmla="*/ 47360 w 1325903"/>
              <a:gd name="connsiteY44" fmla="*/ 774442 h 1027178"/>
              <a:gd name="connsiteX45" fmla="*/ 107872 w 1325903"/>
              <a:gd name="connsiteY45" fmla="*/ 794612 h 1027178"/>
              <a:gd name="connsiteX46" fmla="*/ 235619 w 1325903"/>
              <a:gd name="connsiteY46" fmla="*/ 814783 h 1027178"/>
              <a:gd name="connsiteX47" fmla="*/ 249066 w 1325903"/>
              <a:gd name="connsiteY47" fmla="*/ 868571 h 1027178"/>
              <a:gd name="connsiteX48" fmla="*/ 289407 w 1325903"/>
              <a:gd name="connsiteY48" fmla="*/ 875295 h 1027178"/>
              <a:gd name="connsiteX49" fmla="*/ 356643 w 1325903"/>
              <a:gd name="connsiteY49" fmla="*/ 888742 h 1027178"/>
              <a:gd name="connsiteX50" fmla="*/ 558348 w 1325903"/>
              <a:gd name="connsiteY50" fmla="*/ 895465 h 1027178"/>
              <a:gd name="connsiteX51" fmla="*/ 571796 w 1325903"/>
              <a:gd name="connsiteY51" fmla="*/ 915636 h 1027178"/>
              <a:gd name="connsiteX52" fmla="*/ 807119 w 1325903"/>
              <a:gd name="connsiteY52" fmla="*/ 895465 h 1027178"/>
              <a:gd name="connsiteX53" fmla="*/ 840737 w 1325903"/>
              <a:gd name="connsiteY53" fmla="*/ 922359 h 1027178"/>
              <a:gd name="connsiteX54" fmla="*/ 881078 w 1325903"/>
              <a:gd name="connsiteY54" fmla="*/ 949254 h 1027178"/>
              <a:gd name="connsiteX55" fmla="*/ 907972 w 1325903"/>
              <a:gd name="connsiteY55" fmla="*/ 976148 h 1027178"/>
              <a:gd name="connsiteX56" fmla="*/ 948313 w 1325903"/>
              <a:gd name="connsiteY56" fmla="*/ 982871 h 1027178"/>
              <a:gd name="connsiteX57" fmla="*/ 1271043 w 1325903"/>
              <a:gd name="connsiteY57" fmla="*/ 982871 h 1027178"/>
              <a:gd name="connsiteX58" fmla="*/ 1277766 w 1325903"/>
              <a:gd name="connsiteY58" fmla="*/ 1009765 h 1027178"/>
              <a:gd name="connsiteX59" fmla="*/ 1297937 w 1325903"/>
              <a:gd name="connsiteY59" fmla="*/ 1023212 h 102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25903" h="1027178">
                <a:moveTo>
                  <a:pt x="1297937" y="1023212"/>
                </a:moveTo>
                <a:cubicBezTo>
                  <a:pt x="1300178" y="1009765"/>
                  <a:pt x="1291213" y="960539"/>
                  <a:pt x="1291213" y="929083"/>
                </a:cubicBezTo>
                <a:cubicBezTo>
                  <a:pt x="1291213" y="697761"/>
                  <a:pt x="1263738" y="762157"/>
                  <a:pt x="1311384" y="666865"/>
                </a:cubicBezTo>
                <a:cubicBezTo>
                  <a:pt x="1317488" y="642449"/>
                  <a:pt x="1344276" y="607058"/>
                  <a:pt x="1304660" y="599630"/>
                </a:cubicBezTo>
                <a:cubicBezTo>
                  <a:pt x="1275939" y="594245"/>
                  <a:pt x="1246389" y="595148"/>
                  <a:pt x="1217254" y="592907"/>
                </a:cubicBezTo>
                <a:cubicBezTo>
                  <a:pt x="1204319" y="576738"/>
                  <a:pt x="1187617" y="557851"/>
                  <a:pt x="1176913" y="539118"/>
                </a:cubicBezTo>
                <a:cubicBezTo>
                  <a:pt x="1171141" y="529018"/>
                  <a:pt x="1159924" y="501197"/>
                  <a:pt x="1150019" y="492054"/>
                </a:cubicBezTo>
                <a:cubicBezTo>
                  <a:pt x="1126613" y="470449"/>
                  <a:pt x="1093729" y="458046"/>
                  <a:pt x="1076060" y="431542"/>
                </a:cubicBezTo>
                <a:cubicBezTo>
                  <a:pt x="1071578" y="424818"/>
                  <a:pt x="1068327" y="417085"/>
                  <a:pt x="1062613" y="411371"/>
                </a:cubicBezTo>
                <a:cubicBezTo>
                  <a:pt x="1049579" y="398336"/>
                  <a:pt x="1038678" y="396669"/>
                  <a:pt x="1022272" y="391201"/>
                </a:cubicBezTo>
                <a:cubicBezTo>
                  <a:pt x="1013307" y="384477"/>
                  <a:pt x="1005108" y="376590"/>
                  <a:pt x="995378" y="371030"/>
                </a:cubicBezTo>
                <a:cubicBezTo>
                  <a:pt x="984683" y="364919"/>
                  <a:pt x="949396" y="358884"/>
                  <a:pt x="941590" y="357583"/>
                </a:cubicBezTo>
                <a:cubicBezTo>
                  <a:pt x="856259" y="343360"/>
                  <a:pt x="838748" y="348714"/>
                  <a:pt x="719713" y="344136"/>
                </a:cubicBezTo>
                <a:cubicBezTo>
                  <a:pt x="553305" y="329007"/>
                  <a:pt x="756807" y="344136"/>
                  <a:pt x="497837" y="344136"/>
                </a:cubicBezTo>
                <a:cubicBezTo>
                  <a:pt x="457433" y="344136"/>
                  <a:pt x="417154" y="339653"/>
                  <a:pt x="376813" y="337412"/>
                </a:cubicBezTo>
                <a:cubicBezTo>
                  <a:pt x="370090" y="335171"/>
                  <a:pt x="361654" y="335700"/>
                  <a:pt x="356643" y="330689"/>
                </a:cubicBezTo>
                <a:cubicBezTo>
                  <a:pt x="349556" y="323602"/>
                  <a:pt x="348169" y="312497"/>
                  <a:pt x="343196" y="303795"/>
                </a:cubicBezTo>
                <a:cubicBezTo>
                  <a:pt x="339187" y="296779"/>
                  <a:pt x="334231" y="290348"/>
                  <a:pt x="329748" y="283624"/>
                </a:cubicBezTo>
                <a:cubicBezTo>
                  <a:pt x="325266" y="265695"/>
                  <a:pt x="319925" y="247958"/>
                  <a:pt x="316301" y="229836"/>
                </a:cubicBezTo>
                <a:cubicBezTo>
                  <a:pt x="310866" y="202660"/>
                  <a:pt x="306128" y="175145"/>
                  <a:pt x="296131" y="149154"/>
                </a:cubicBezTo>
                <a:cubicBezTo>
                  <a:pt x="287466" y="126624"/>
                  <a:pt x="282626" y="102002"/>
                  <a:pt x="269237" y="81918"/>
                </a:cubicBezTo>
                <a:cubicBezTo>
                  <a:pt x="263677" y="73578"/>
                  <a:pt x="251045" y="73444"/>
                  <a:pt x="242343" y="68471"/>
                </a:cubicBezTo>
                <a:cubicBezTo>
                  <a:pt x="205850" y="47618"/>
                  <a:pt x="238981" y="60627"/>
                  <a:pt x="202001" y="48301"/>
                </a:cubicBezTo>
                <a:cubicBezTo>
                  <a:pt x="193036" y="41577"/>
                  <a:pt x="184610" y="34069"/>
                  <a:pt x="175107" y="28130"/>
                </a:cubicBezTo>
                <a:cubicBezTo>
                  <a:pt x="160013" y="18696"/>
                  <a:pt x="144895" y="12774"/>
                  <a:pt x="128043" y="7959"/>
                </a:cubicBezTo>
                <a:cubicBezTo>
                  <a:pt x="119158" y="5420"/>
                  <a:pt x="110113" y="3477"/>
                  <a:pt x="101148" y="1236"/>
                </a:cubicBezTo>
                <a:cubicBezTo>
                  <a:pt x="83219" y="3477"/>
                  <a:pt x="58377" y="-6363"/>
                  <a:pt x="47360" y="7959"/>
                </a:cubicBezTo>
                <a:cubicBezTo>
                  <a:pt x="30736" y="29570"/>
                  <a:pt x="41403" y="62426"/>
                  <a:pt x="33913" y="88642"/>
                </a:cubicBezTo>
                <a:lnTo>
                  <a:pt x="20466" y="135707"/>
                </a:lnTo>
                <a:cubicBezTo>
                  <a:pt x="18225" y="151395"/>
                  <a:pt x="17913" y="167482"/>
                  <a:pt x="13743" y="182771"/>
                </a:cubicBezTo>
                <a:cubicBezTo>
                  <a:pt x="11106" y="192441"/>
                  <a:pt x="-2135" y="199941"/>
                  <a:pt x="296" y="209665"/>
                </a:cubicBezTo>
                <a:cubicBezTo>
                  <a:pt x="6097" y="232868"/>
                  <a:pt x="29755" y="237414"/>
                  <a:pt x="47360" y="243283"/>
                </a:cubicBezTo>
                <a:cubicBezTo>
                  <a:pt x="54084" y="254489"/>
                  <a:pt x="62840" y="264704"/>
                  <a:pt x="67531" y="276901"/>
                </a:cubicBezTo>
                <a:cubicBezTo>
                  <a:pt x="74165" y="294150"/>
                  <a:pt x="73870" y="313629"/>
                  <a:pt x="80978" y="330689"/>
                </a:cubicBezTo>
                <a:cubicBezTo>
                  <a:pt x="82352" y="333986"/>
                  <a:pt x="106009" y="365878"/>
                  <a:pt x="114596" y="371030"/>
                </a:cubicBezTo>
                <a:cubicBezTo>
                  <a:pt x="120673" y="374676"/>
                  <a:pt x="128043" y="375513"/>
                  <a:pt x="134766" y="377754"/>
                </a:cubicBezTo>
                <a:cubicBezTo>
                  <a:pt x="150768" y="425761"/>
                  <a:pt x="140350" y="406301"/>
                  <a:pt x="161660" y="438265"/>
                </a:cubicBezTo>
                <a:cubicBezTo>
                  <a:pt x="159419" y="460677"/>
                  <a:pt x="158362" y="483239"/>
                  <a:pt x="154937" y="505501"/>
                </a:cubicBezTo>
                <a:cubicBezTo>
                  <a:pt x="153859" y="512506"/>
                  <a:pt x="149603" y="518722"/>
                  <a:pt x="148213" y="525671"/>
                </a:cubicBezTo>
                <a:cubicBezTo>
                  <a:pt x="147946" y="527005"/>
                  <a:pt x="138777" y="598332"/>
                  <a:pt x="134766" y="606354"/>
                </a:cubicBezTo>
                <a:cubicBezTo>
                  <a:pt x="130514" y="614858"/>
                  <a:pt x="122507" y="621250"/>
                  <a:pt x="114596" y="626524"/>
                </a:cubicBezTo>
                <a:cubicBezTo>
                  <a:pt x="108699" y="630455"/>
                  <a:pt x="101149" y="631007"/>
                  <a:pt x="94425" y="633248"/>
                </a:cubicBezTo>
                <a:cubicBezTo>
                  <a:pt x="85460" y="639971"/>
                  <a:pt x="72168" y="643217"/>
                  <a:pt x="67531" y="653418"/>
                </a:cubicBezTo>
                <a:cubicBezTo>
                  <a:pt x="60054" y="669868"/>
                  <a:pt x="63195" y="689296"/>
                  <a:pt x="60807" y="707207"/>
                </a:cubicBezTo>
                <a:cubicBezTo>
                  <a:pt x="53939" y="758714"/>
                  <a:pt x="58712" y="740388"/>
                  <a:pt x="47360" y="774442"/>
                </a:cubicBezTo>
                <a:cubicBezTo>
                  <a:pt x="67531" y="781165"/>
                  <a:pt x="87082" y="790157"/>
                  <a:pt x="107872" y="794612"/>
                </a:cubicBezTo>
                <a:cubicBezTo>
                  <a:pt x="150025" y="803645"/>
                  <a:pt x="197431" y="794780"/>
                  <a:pt x="235619" y="814783"/>
                </a:cubicBezTo>
                <a:cubicBezTo>
                  <a:pt x="251990" y="823358"/>
                  <a:pt x="236788" y="854758"/>
                  <a:pt x="249066" y="868571"/>
                </a:cubicBezTo>
                <a:cubicBezTo>
                  <a:pt x="258123" y="878760"/>
                  <a:pt x="276099" y="872338"/>
                  <a:pt x="289407" y="875295"/>
                </a:cubicBezTo>
                <a:cubicBezTo>
                  <a:pt x="335094" y="885448"/>
                  <a:pt x="279125" y="884552"/>
                  <a:pt x="356643" y="888742"/>
                </a:cubicBezTo>
                <a:cubicBezTo>
                  <a:pt x="423817" y="892373"/>
                  <a:pt x="491113" y="893224"/>
                  <a:pt x="558348" y="895465"/>
                </a:cubicBezTo>
                <a:cubicBezTo>
                  <a:pt x="562831" y="902189"/>
                  <a:pt x="563719" y="915384"/>
                  <a:pt x="571796" y="915636"/>
                </a:cubicBezTo>
                <a:cubicBezTo>
                  <a:pt x="694672" y="919476"/>
                  <a:pt x="722728" y="912344"/>
                  <a:pt x="807119" y="895465"/>
                </a:cubicBezTo>
                <a:cubicBezTo>
                  <a:pt x="852542" y="910607"/>
                  <a:pt x="803308" y="889608"/>
                  <a:pt x="840737" y="922359"/>
                </a:cubicBezTo>
                <a:cubicBezTo>
                  <a:pt x="852900" y="933001"/>
                  <a:pt x="868458" y="939158"/>
                  <a:pt x="881078" y="949254"/>
                </a:cubicBezTo>
                <a:cubicBezTo>
                  <a:pt x="890978" y="957174"/>
                  <a:pt x="896632" y="970478"/>
                  <a:pt x="907972" y="976148"/>
                </a:cubicBezTo>
                <a:cubicBezTo>
                  <a:pt x="920165" y="982245"/>
                  <a:pt x="934866" y="980630"/>
                  <a:pt x="948313" y="982871"/>
                </a:cubicBezTo>
                <a:cubicBezTo>
                  <a:pt x="1047096" y="977672"/>
                  <a:pt x="1176663" y="967141"/>
                  <a:pt x="1271043" y="982871"/>
                </a:cubicBezTo>
                <a:cubicBezTo>
                  <a:pt x="1280158" y="984390"/>
                  <a:pt x="1273634" y="1001500"/>
                  <a:pt x="1277766" y="1009765"/>
                </a:cubicBezTo>
                <a:cubicBezTo>
                  <a:pt x="1278768" y="1011770"/>
                  <a:pt x="1295696" y="1036659"/>
                  <a:pt x="1297937" y="102321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Clevelândia</a:t>
            </a: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79C524CD-943E-4CD0-9AF3-76DED79B0CE0}"/>
              </a:ext>
            </a:extLst>
          </p:cNvPr>
          <p:cNvSpPr/>
          <p:nvPr/>
        </p:nvSpPr>
        <p:spPr>
          <a:xfrm>
            <a:off x="5340370" y="3179337"/>
            <a:ext cx="1461235" cy="788132"/>
          </a:xfrm>
          <a:custGeom>
            <a:avLst/>
            <a:gdLst>
              <a:gd name="connsiteX0" fmla="*/ 1252806 w 1461235"/>
              <a:gd name="connsiteY0" fmla="*/ 786656 h 788132"/>
              <a:gd name="connsiteX1" fmla="*/ 1272976 w 1461235"/>
              <a:gd name="connsiteY1" fmla="*/ 732868 h 788132"/>
              <a:gd name="connsiteX2" fmla="*/ 1293147 w 1461235"/>
              <a:gd name="connsiteY2" fmla="*/ 726144 h 788132"/>
              <a:gd name="connsiteX3" fmla="*/ 1313317 w 1461235"/>
              <a:gd name="connsiteY3" fmla="*/ 705974 h 788132"/>
              <a:gd name="connsiteX4" fmla="*/ 1346935 w 1461235"/>
              <a:gd name="connsiteY4" fmla="*/ 685803 h 788132"/>
              <a:gd name="connsiteX5" fmla="*/ 1353658 w 1461235"/>
              <a:gd name="connsiteY5" fmla="*/ 665633 h 788132"/>
              <a:gd name="connsiteX6" fmla="*/ 1373829 w 1461235"/>
              <a:gd name="connsiteY6" fmla="*/ 652186 h 788132"/>
              <a:gd name="connsiteX7" fmla="*/ 1400723 w 1461235"/>
              <a:gd name="connsiteY7" fmla="*/ 625292 h 788132"/>
              <a:gd name="connsiteX8" fmla="*/ 1407447 w 1461235"/>
              <a:gd name="connsiteY8" fmla="*/ 605121 h 788132"/>
              <a:gd name="connsiteX9" fmla="*/ 1420894 w 1461235"/>
              <a:gd name="connsiteY9" fmla="*/ 578227 h 788132"/>
              <a:gd name="connsiteX10" fmla="*/ 1447788 w 1461235"/>
              <a:gd name="connsiteY10" fmla="*/ 517715 h 788132"/>
              <a:gd name="connsiteX11" fmla="*/ 1461235 w 1461235"/>
              <a:gd name="connsiteY11" fmla="*/ 430309 h 788132"/>
              <a:gd name="connsiteX12" fmla="*/ 1454511 w 1461235"/>
              <a:gd name="connsiteY12" fmla="*/ 255497 h 788132"/>
              <a:gd name="connsiteX13" fmla="*/ 1447788 w 1461235"/>
              <a:gd name="connsiteY13" fmla="*/ 201709 h 788132"/>
              <a:gd name="connsiteX14" fmla="*/ 1427617 w 1461235"/>
              <a:gd name="connsiteY14" fmla="*/ 194986 h 788132"/>
              <a:gd name="connsiteX15" fmla="*/ 1252806 w 1461235"/>
              <a:gd name="connsiteY15" fmla="*/ 188262 h 788132"/>
              <a:gd name="connsiteX16" fmla="*/ 1199017 w 1461235"/>
              <a:gd name="connsiteY16" fmla="*/ 161368 h 788132"/>
              <a:gd name="connsiteX17" fmla="*/ 1178847 w 1461235"/>
              <a:gd name="connsiteY17" fmla="*/ 147921 h 788132"/>
              <a:gd name="connsiteX18" fmla="*/ 1125058 w 1461235"/>
              <a:gd name="connsiteY18" fmla="*/ 107580 h 788132"/>
              <a:gd name="connsiteX19" fmla="*/ 1037653 w 1461235"/>
              <a:gd name="connsiteY19" fmla="*/ 87409 h 788132"/>
              <a:gd name="connsiteX20" fmla="*/ 1004035 w 1461235"/>
              <a:gd name="connsiteY20" fmla="*/ 80686 h 788132"/>
              <a:gd name="connsiteX21" fmla="*/ 876288 w 1461235"/>
              <a:gd name="connsiteY21" fmla="*/ 73962 h 788132"/>
              <a:gd name="connsiteX22" fmla="*/ 856117 w 1461235"/>
              <a:gd name="connsiteY22" fmla="*/ 53792 h 788132"/>
              <a:gd name="connsiteX23" fmla="*/ 782158 w 1461235"/>
              <a:gd name="connsiteY23" fmla="*/ 26897 h 788132"/>
              <a:gd name="connsiteX24" fmla="*/ 761988 w 1461235"/>
              <a:gd name="connsiteY24" fmla="*/ 20174 h 788132"/>
              <a:gd name="connsiteX25" fmla="*/ 741817 w 1461235"/>
              <a:gd name="connsiteY25" fmla="*/ 6727 h 788132"/>
              <a:gd name="connsiteX26" fmla="*/ 661135 w 1461235"/>
              <a:gd name="connsiteY26" fmla="*/ 13450 h 788132"/>
              <a:gd name="connsiteX27" fmla="*/ 614070 w 1461235"/>
              <a:gd name="connsiteY27" fmla="*/ 53792 h 788132"/>
              <a:gd name="connsiteX28" fmla="*/ 600623 w 1461235"/>
              <a:gd name="connsiteY28" fmla="*/ 80686 h 788132"/>
              <a:gd name="connsiteX29" fmla="*/ 546835 w 1461235"/>
              <a:gd name="connsiteY29" fmla="*/ 114303 h 788132"/>
              <a:gd name="connsiteX30" fmla="*/ 493047 w 1461235"/>
              <a:gd name="connsiteY30" fmla="*/ 121027 h 788132"/>
              <a:gd name="connsiteX31" fmla="*/ 472876 w 1461235"/>
              <a:gd name="connsiteY31" fmla="*/ 127750 h 788132"/>
              <a:gd name="connsiteX32" fmla="*/ 190488 w 1461235"/>
              <a:gd name="connsiteY32" fmla="*/ 141197 h 788132"/>
              <a:gd name="connsiteX33" fmla="*/ 183764 w 1461235"/>
              <a:gd name="connsiteY33" fmla="*/ 174815 h 788132"/>
              <a:gd name="connsiteX34" fmla="*/ 123253 w 1461235"/>
              <a:gd name="connsiteY34" fmla="*/ 194986 h 788132"/>
              <a:gd name="connsiteX35" fmla="*/ 2229 w 1461235"/>
              <a:gd name="connsiteY35" fmla="*/ 188262 h 788132"/>
              <a:gd name="connsiteX36" fmla="*/ 15676 w 1461235"/>
              <a:gd name="connsiteY36" fmla="*/ 208433 h 788132"/>
              <a:gd name="connsiteX37" fmla="*/ 42570 w 1461235"/>
              <a:gd name="connsiteY37" fmla="*/ 228603 h 788132"/>
              <a:gd name="connsiteX38" fmla="*/ 109806 w 1461235"/>
              <a:gd name="connsiteY38" fmla="*/ 282392 h 788132"/>
              <a:gd name="connsiteX39" fmla="*/ 129976 w 1461235"/>
              <a:gd name="connsiteY39" fmla="*/ 302562 h 788132"/>
              <a:gd name="connsiteX40" fmla="*/ 156870 w 1461235"/>
              <a:gd name="connsiteY40" fmla="*/ 342903 h 788132"/>
              <a:gd name="connsiteX41" fmla="*/ 183764 w 1461235"/>
              <a:gd name="connsiteY41" fmla="*/ 329456 h 788132"/>
              <a:gd name="connsiteX42" fmla="*/ 378747 w 1461235"/>
              <a:gd name="connsiteY42" fmla="*/ 336180 h 788132"/>
              <a:gd name="connsiteX43" fmla="*/ 392194 w 1461235"/>
              <a:gd name="connsiteY43" fmla="*/ 356350 h 788132"/>
              <a:gd name="connsiteX44" fmla="*/ 412364 w 1461235"/>
              <a:gd name="connsiteY44" fmla="*/ 376521 h 788132"/>
              <a:gd name="connsiteX45" fmla="*/ 432535 w 1461235"/>
              <a:gd name="connsiteY45" fmla="*/ 403415 h 788132"/>
              <a:gd name="connsiteX46" fmla="*/ 452706 w 1461235"/>
              <a:gd name="connsiteY46" fmla="*/ 410139 h 788132"/>
              <a:gd name="connsiteX47" fmla="*/ 459429 w 1461235"/>
              <a:gd name="connsiteY47" fmla="*/ 584950 h 788132"/>
              <a:gd name="connsiteX48" fmla="*/ 466153 w 1461235"/>
              <a:gd name="connsiteY48" fmla="*/ 618568 h 788132"/>
              <a:gd name="connsiteX49" fmla="*/ 513217 w 1461235"/>
              <a:gd name="connsiteY49" fmla="*/ 645462 h 788132"/>
              <a:gd name="connsiteX50" fmla="*/ 533388 w 1461235"/>
              <a:gd name="connsiteY50" fmla="*/ 652186 h 788132"/>
              <a:gd name="connsiteX51" fmla="*/ 580453 w 1461235"/>
              <a:gd name="connsiteY51" fmla="*/ 672356 h 788132"/>
              <a:gd name="connsiteX52" fmla="*/ 970417 w 1461235"/>
              <a:gd name="connsiteY52" fmla="*/ 679080 h 788132"/>
              <a:gd name="connsiteX53" fmla="*/ 1084717 w 1461235"/>
              <a:gd name="connsiteY53" fmla="*/ 692527 h 788132"/>
              <a:gd name="connsiteX54" fmla="*/ 1185570 w 1461235"/>
              <a:gd name="connsiteY54" fmla="*/ 705974 h 788132"/>
              <a:gd name="connsiteX55" fmla="*/ 1199017 w 1461235"/>
              <a:gd name="connsiteY55" fmla="*/ 726144 h 788132"/>
              <a:gd name="connsiteX56" fmla="*/ 1212464 w 1461235"/>
              <a:gd name="connsiteY56" fmla="*/ 753039 h 788132"/>
              <a:gd name="connsiteX57" fmla="*/ 1252806 w 1461235"/>
              <a:gd name="connsiteY57" fmla="*/ 773209 h 788132"/>
              <a:gd name="connsiteX58" fmla="*/ 1252806 w 1461235"/>
              <a:gd name="connsiteY58" fmla="*/ 786656 h 78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61235" h="788132">
                <a:moveTo>
                  <a:pt x="1252806" y="786656"/>
                </a:moveTo>
                <a:cubicBezTo>
                  <a:pt x="1256168" y="779932"/>
                  <a:pt x="1256488" y="746059"/>
                  <a:pt x="1272976" y="732868"/>
                </a:cubicBezTo>
                <a:cubicBezTo>
                  <a:pt x="1278510" y="728440"/>
                  <a:pt x="1286423" y="728385"/>
                  <a:pt x="1293147" y="726144"/>
                </a:cubicBezTo>
                <a:cubicBezTo>
                  <a:pt x="1299870" y="719421"/>
                  <a:pt x="1305710" y="711679"/>
                  <a:pt x="1313317" y="705974"/>
                </a:cubicBezTo>
                <a:cubicBezTo>
                  <a:pt x="1323772" y="698133"/>
                  <a:pt x="1337694" y="695044"/>
                  <a:pt x="1346935" y="685803"/>
                </a:cubicBezTo>
                <a:cubicBezTo>
                  <a:pt x="1351946" y="680792"/>
                  <a:pt x="1349231" y="671167"/>
                  <a:pt x="1353658" y="665633"/>
                </a:cubicBezTo>
                <a:cubicBezTo>
                  <a:pt x="1358706" y="659323"/>
                  <a:pt x="1367694" y="657445"/>
                  <a:pt x="1373829" y="652186"/>
                </a:cubicBezTo>
                <a:cubicBezTo>
                  <a:pt x="1383455" y="643935"/>
                  <a:pt x="1391758" y="634257"/>
                  <a:pt x="1400723" y="625292"/>
                </a:cubicBezTo>
                <a:cubicBezTo>
                  <a:pt x="1402964" y="618568"/>
                  <a:pt x="1404655" y="611635"/>
                  <a:pt x="1407447" y="605121"/>
                </a:cubicBezTo>
                <a:cubicBezTo>
                  <a:pt x="1411395" y="595909"/>
                  <a:pt x="1417375" y="587612"/>
                  <a:pt x="1420894" y="578227"/>
                </a:cubicBezTo>
                <a:cubicBezTo>
                  <a:pt x="1443977" y="516670"/>
                  <a:pt x="1404208" y="590348"/>
                  <a:pt x="1447788" y="517715"/>
                </a:cubicBezTo>
                <a:cubicBezTo>
                  <a:pt x="1455907" y="485238"/>
                  <a:pt x="1461235" y="469025"/>
                  <a:pt x="1461235" y="430309"/>
                </a:cubicBezTo>
                <a:cubicBezTo>
                  <a:pt x="1461235" y="371995"/>
                  <a:pt x="1457935" y="313710"/>
                  <a:pt x="1454511" y="255497"/>
                </a:cubicBezTo>
                <a:cubicBezTo>
                  <a:pt x="1453450" y="237459"/>
                  <a:pt x="1455127" y="218220"/>
                  <a:pt x="1447788" y="201709"/>
                </a:cubicBezTo>
                <a:cubicBezTo>
                  <a:pt x="1444910" y="195233"/>
                  <a:pt x="1434688" y="195474"/>
                  <a:pt x="1427617" y="194986"/>
                </a:cubicBezTo>
                <a:cubicBezTo>
                  <a:pt x="1369442" y="190974"/>
                  <a:pt x="1311076" y="190503"/>
                  <a:pt x="1252806" y="188262"/>
                </a:cubicBezTo>
                <a:cubicBezTo>
                  <a:pt x="1208597" y="144056"/>
                  <a:pt x="1291742" y="223186"/>
                  <a:pt x="1199017" y="161368"/>
                </a:cubicBezTo>
                <a:cubicBezTo>
                  <a:pt x="1192294" y="156886"/>
                  <a:pt x="1185311" y="152769"/>
                  <a:pt x="1178847" y="147921"/>
                </a:cubicBezTo>
                <a:cubicBezTo>
                  <a:pt x="1168949" y="140498"/>
                  <a:pt x="1140260" y="115181"/>
                  <a:pt x="1125058" y="107580"/>
                </a:cubicBezTo>
                <a:cubicBezTo>
                  <a:pt x="1085563" y="87832"/>
                  <a:pt x="1087101" y="95016"/>
                  <a:pt x="1037653" y="87409"/>
                </a:cubicBezTo>
                <a:cubicBezTo>
                  <a:pt x="1026358" y="85671"/>
                  <a:pt x="1015423" y="81635"/>
                  <a:pt x="1004035" y="80686"/>
                </a:cubicBezTo>
                <a:cubicBezTo>
                  <a:pt x="961541" y="77145"/>
                  <a:pt x="918870" y="76203"/>
                  <a:pt x="876288" y="73962"/>
                </a:cubicBezTo>
                <a:cubicBezTo>
                  <a:pt x="869564" y="67239"/>
                  <a:pt x="863854" y="59319"/>
                  <a:pt x="856117" y="53792"/>
                </a:cubicBezTo>
                <a:cubicBezTo>
                  <a:pt x="834884" y="38625"/>
                  <a:pt x="805889" y="34016"/>
                  <a:pt x="782158" y="26897"/>
                </a:cubicBezTo>
                <a:cubicBezTo>
                  <a:pt x="775370" y="24861"/>
                  <a:pt x="768711" y="22415"/>
                  <a:pt x="761988" y="20174"/>
                </a:cubicBezTo>
                <a:cubicBezTo>
                  <a:pt x="755264" y="15692"/>
                  <a:pt x="749244" y="9910"/>
                  <a:pt x="741817" y="6727"/>
                </a:cubicBezTo>
                <a:cubicBezTo>
                  <a:pt x="708788" y="-7428"/>
                  <a:pt x="700298" y="3659"/>
                  <a:pt x="661135" y="13450"/>
                </a:cubicBezTo>
                <a:cubicBezTo>
                  <a:pt x="647010" y="24044"/>
                  <a:pt x="624875" y="38665"/>
                  <a:pt x="614070" y="53792"/>
                </a:cubicBezTo>
                <a:cubicBezTo>
                  <a:pt x="608244" y="61948"/>
                  <a:pt x="607146" y="73076"/>
                  <a:pt x="600623" y="80686"/>
                </a:cubicBezTo>
                <a:cubicBezTo>
                  <a:pt x="592837" y="89770"/>
                  <a:pt x="559489" y="111139"/>
                  <a:pt x="546835" y="114303"/>
                </a:cubicBezTo>
                <a:cubicBezTo>
                  <a:pt x="529306" y="118685"/>
                  <a:pt x="510976" y="118786"/>
                  <a:pt x="493047" y="121027"/>
                </a:cubicBezTo>
                <a:cubicBezTo>
                  <a:pt x="486323" y="123268"/>
                  <a:pt x="479752" y="126031"/>
                  <a:pt x="472876" y="127750"/>
                </a:cubicBezTo>
                <a:cubicBezTo>
                  <a:pt x="383686" y="150047"/>
                  <a:pt x="263616" y="139221"/>
                  <a:pt x="190488" y="141197"/>
                </a:cubicBezTo>
                <a:cubicBezTo>
                  <a:pt x="188247" y="152403"/>
                  <a:pt x="191201" y="166138"/>
                  <a:pt x="183764" y="174815"/>
                </a:cubicBezTo>
                <a:cubicBezTo>
                  <a:pt x="176860" y="182870"/>
                  <a:pt x="134834" y="192091"/>
                  <a:pt x="123253" y="194986"/>
                </a:cubicBezTo>
                <a:cubicBezTo>
                  <a:pt x="82912" y="192745"/>
                  <a:pt x="42321" y="183251"/>
                  <a:pt x="2229" y="188262"/>
                </a:cubicBezTo>
                <a:cubicBezTo>
                  <a:pt x="-5789" y="189264"/>
                  <a:pt x="9962" y="202719"/>
                  <a:pt x="15676" y="208433"/>
                </a:cubicBezTo>
                <a:cubicBezTo>
                  <a:pt x="23600" y="216357"/>
                  <a:pt x="34278" y="221065"/>
                  <a:pt x="42570" y="228603"/>
                </a:cubicBezTo>
                <a:cubicBezTo>
                  <a:pt x="102870" y="283421"/>
                  <a:pt x="65960" y="267776"/>
                  <a:pt x="109806" y="282392"/>
                </a:cubicBezTo>
                <a:cubicBezTo>
                  <a:pt x="116529" y="289115"/>
                  <a:pt x="124139" y="295057"/>
                  <a:pt x="129976" y="302562"/>
                </a:cubicBezTo>
                <a:cubicBezTo>
                  <a:pt x="139898" y="315319"/>
                  <a:pt x="156870" y="342903"/>
                  <a:pt x="156870" y="342903"/>
                </a:cubicBezTo>
                <a:cubicBezTo>
                  <a:pt x="165835" y="338421"/>
                  <a:pt x="173746" y="329760"/>
                  <a:pt x="183764" y="329456"/>
                </a:cubicBezTo>
                <a:cubicBezTo>
                  <a:pt x="248767" y="327486"/>
                  <a:pt x="314249" y="327858"/>
                  <a:pt x="378747" y="336180"/>
                </a:cubicBezTo>
                <a:cubicBezTo>
                  <a:pt x="386761" y="337214"/>
                  <a:pt x="387021" y="350142"/>
                  <a:pt x="392194" y="356350"/>
                </a:cubicBezTo>
                <a:cubicBezTo>
                  <a:pt x="398281" y="363655"/>
                  <a:pt x="406176" y="369302"/>
                  <a:pt x="412364" y="376521"/>
                </a:cubicBezTo>
                <a:cubicBezTo>
                  <a:pt x="419657" y="385029"/>
                  <a:pt x="423926" y="396241"/>
                  <a:pt x="432535" y="403415"/>
                </a:cubicBezTo>
                <a:cubicBezTo>
                  <a:pt x="437980" y="407952"/>
                  <a:pt x="445982" y="407898"/>
                  <a:pt x="452706" y="410139"/>
                </a:cubicBezTo>
                <a:cubicBezTo>
                  <a:pt x="489684" y="484095"/>
                  <a:pt x="459429" y="412662"/>
                  <a:pt x="459429" y="584950"/>
                </a:cubicBezTo>
                <a:cubicBezTo>
                  <a:pt x="459429" y="596378"/>
                  <a:pt x="461042" y="608346"/>
                  <a:pt x="466153" y="618568"/>
                </a:cubicBezTo>
                <a:cubicBezTo>
                  <a:pt x="478055" y="642372"/>
                  <a:pt x="491483" y="639252"/>
                  <a:pt x="513217" y="645462"/>
                </a:cubicBezTo>
                <a:cubicBezTo>
                  <a:pt x="520032" y="647409"/>
                  <a:pt x="526874" y="649394"/>
                  <a:pt x="533388" y="652186"/>
                </a:cubicBezTo>
                <a:cubicBezTo>
                  <a:pt x="540749" y="655341"/>
                  <a:pt x="569068" y="671983"/>
                  <a:pt x="580453" y="672356"/>
                </a:cubicBezTo>
                <a:cubicBezTo>
                  <a:pt x="710391" y="676616"/>
                  <a:pt x="840429" y="676839"/>
                  <a:pt x="970417" y="679080"/>
                </a:cubicBezTo>
                <a:cubicBezTo>
                  <a:pt x="1046441" y="691750"/>
                  <a:pt x="976726" y="681160"/>
                  <a:pt x="1084717" y="692527"/>
                </a:cubicBezTo>
                <a:cubicBezTo>
                  <a:pt x="1117768" y="696006"/>
                  <a:pt x="1152597" y="701263"/>
                  <a:pt x="1185570" y="705974"/>
                </a:cubicBezTo>
                <a:cubicBezTo>
                  <a:pt x="1190052" y="712697"/>
                  <a:pt x="1195008" y="719128"/>
                  <a:pt x="1199017" y="726144"/>
                </a:cubicBezTo>
                <a:cubicBezTo>
                  <a:pt x="1203990" y="734847"/>
                  <a:pt x="1206047" y="745339"/>
                  <a:pt x="1212464" y="753039"/>
                </a:cubicBezTo>
                <a:cubicBezTo>
                  <a:pt x="1223799" y="766641"/>
                  <a:pt x="1237891" y="767243"/>
                  <a:pt x="1252806" y="773209"/>
                </a:cubicBezTo>
                <a:cubicBezTo>
                  <a:pt x="1257459" y="775070"/>
                  <a:pt x="1249444" y="793380"/>
                  <a:pt x="1252806" y="786656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           Honório Serpa</a:t>
            </a: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19B3DD62-C960-4142-8250-978CB82C8B9C}"/>
              </a:ext>
            </a:extLst>
          </p:cNvPr>
          <p:cNvSpPr/>
          <p:nvPr/>
        </p:nvSpPr>
        <p:spPr>
          <a:xfrm>
            <a:off x="5980511" y="1912025"/>
            <a:ext cx="900953" cy="1435404"/>
          </a:xfrm>
          <a:custGeom>
            <a:avLst/>
            <a:gdLst>
              <a:gd name="connsiteX0" fmla="*/ 826994 w 900953"/>
              <a:gd name="connsiteY0" fmla="*/ 1432111 h 1435404"/>
              <a:gd name="connsiteX1" fmla="*/ 813547 w 900953"/>
              <a:gd name="connsiteY1" fmla="*/ 1351429 h 1435404"/>
              <a:gd name="connsiteX2" fmla="*/ 800100 w 900953"/>
              <a:gd name="connsiteY2" fmla="*/ 1270747 h 1435404"/>
              <a:gd name="connsiteX3" fmla="*/ 806824 w 900953"/>
              <a:gd name="connsiteY3" fmla="*/ 1196788 h 1435404"/>
              <a:gd name="connsiteX4" fmla="*/ 867336 w 900953"/>
              <a:gd name="connsiteY4" fmla="*/ 1163170 h 1435404"/>
              <a:gd name="connsiteX5" fmla="*/ 887506 w 900953"/>
              <a:gd name="connsiteY5" fmla="*/ 1143000 h 1435404"/>
              <a:gd name="connsiteX6" fmla="*/ 900953 w 900953"/>
              <a:gd name="connsiteY6" fmla="*/ 1102658 h 1435404"/>
              <a:gd name="connsiteX7" fmla="*/ 894230 w 900953"/>
              <a:gd name="connsiteY7" fmla="*/ 981635 h 1435404"/>
              <a:gd name="connsiteX8" fmla="*/ 887506 w 900953"/>
              <a:gd name="connsiteY8" fmla="*/ 961464 h 1435404"/>
              <a:gd name="connsiteX9" fmla="*/ 880783 w 900953"/>
              <a:gd name="connsiteY9" fmla="*/ 934570 h 1435404"/>
              <a:gd name="connsiteX10" fmla="*/ 874059 w 900953"/>
              <a:gd name="connsiteY10" fmla="*/ 679076 h 1435404"/>
              <a:gd name="connsiteX11" fmla="*/ 820271 w 900953"/>
              <a:gd name="connsiteY11" fmla="*/ 632011 h 1435404"/>
              <a:gd name="connsiteX12" fmla="*/ 779930 w 900953"/>
              <a:gd name="connsiteY12" fmla="*/ 605117 h 1435404"/>
              <a:gd name="connsiteX13" fmla="*/ 773206 w 900953"/>
              <a:gd name="connsiteY13" fmla="*/ 578223 h 1435404"/>
              <a:gd name="connsiteX14" fmla="*/ 759759 w 900953"/>
              <a:gd name="connsiteY14" fmla="*/ 558053 h 1435404"/>
              <a:gd name="connsiteX15" fmla="*/ 746312 w 900953"/>
              <a:gd name="connsiteY15" fmla="*/ 524435 h 1435404"/>
              <a:gd name="connsiteX16" fmla="*/ 739589 w 900953"/>
              <a:gd name="connsiteY16" fmla="*/ 470647 h 1435404"/>
              <a:gd name="connsiteX17" fmla="*/ 726141 w 900953"/>
              <a:gd name="connsiteY17" fmla="*/ 457200 h 1435404"/>
              <a:gd name="connsiteX18" fmla="*/ 692524 w 900953"/>
              <a:gd name="connsiteY18" fmla="*/ 416858 h 1435404"/>
              <a:gd name="connsiteX19" fmla="*/ 672353 w 900953"/>
              <a:gd name="connsiteY19" fmla="*/ 403411 h 1435404"/>
              <a:gd name="connsiteX20" fmla="*/ 699247 w 900953"/>
              <a:gd name="connsiteY20" fmla="*/ 255494 h 1435404"/>
              <a:gd name="connsiteX21" fmla="*/ 719418 w 900953"/>
              <a:gd name="connsiteY21" fmla="*/ 248770 h 1435404"/>
              <a:gd name="connsiteX22" fmla="*/ 746312 w 900953"/>
              <a:gd name="connsiteY22" fmla="*/ 228600 h 1435404"/>
              <a:gd name="connsiteX23" fmla="*/ 779930 w 900953"/>
              <a:gd name="connsiteY23" fmla="*/ 174811 h 1435404"/>
              <a:gd name="connsiteX24" fmla="*/ 786653 w 900953"/>
              <a:gd name="connsiteY24" fmla="*/ 147917 h 1435404"/>
              <a:gd name="connsiteX25" fmla="*/ 746312 w 900953"/>
              <a:gd name="connsiteY25" fmla="*/ 107576 h 1435404"/>
              <a:gd name="connsiteX26" fmla="*/ 719418 w 900953"/>
              <a:gd name="connsiteY26" fmla="*/ 53788 h 1435404"/>
              <a:gd name="connsiteX27" fmla="*/ 699247 w 900953"/>
              <a:gd name="connsiteY27" fmla="*/ 33617 h 1435404"/>
              <a:gd name="connsiteX28" fmla="*/ 658906 w 900953"/>
              <a:gd name="connsiteY28" fmla="*/ 0 h 1435404"/>
              <a:gd name="connsiteX29" fmla="*/ 611841 w 900953"/>
              <a:gd name="connsiteY29" fmla="*/ 6723 h 1435404"/>
              <a:gd name="connsiteX30" fmla="*/ 598394 w 900953"/>
              <a:gd name="connsiteY30" fmla="*/ 26894 h 1435404"/>
              <a:gd name="connsiteX31" fmla="*/ 558053 w 900953"/>
              <a:gd name="connsiteY31" fmla="*/ 53788 h 1435404"/>
              <a:gd name="connsiteX32" fmla="*/ 510989 w 900953"/>
              <a:gd name="connsiteY32" fmla="*/ 100853 h 1435404"/>
              <a:gd name="connsiteX33" fmla="*/ 497541 w 900953"/>
              <a:gd name="connsiteY33" fmla="*/ 121023 h 1435404"/>
              <a:gd name="connsiteX34" fmla="*/ 463924 w 900953"/>
              <a:gd name="connsiteY34" fmla="*/ 141194 h 1435404"/>
              <a:gd name="connsiteX35" fmla="*/ 443753 w 900953"/>
              <a:gd name="connsiteY35" fmla="*/ 154641 h 1435404"/>
              <a:gd name="connsiteX36" fmla="*/ 423583 w 900953"/>
              <a:gd name="connsiteY36" fmla="*/ 201706 h 1435404"/>
              <a:gd name="connsiteX37" fmla="*/ 396689 w 900953"/>
              <a:gd name="connsiteY37" fmla="*/ 242047 h 1435404"/>
              <a:gd name="connsiteX38" fmla="*/ 403412 w 900953"/>
              <a:gd name="connsiteY38" fmla="*/ 282388 h 1435404"/>
              <a:gd name="connsiteX39" fmla="*/ 416859 w 900953"/>
              <a:gd name="connsiteY39" fmla="*/ 316006 h 1435404"/>
              <a:gd name="connsiteX40" fmla="*/ 410136 w 900953"/>
              <a:gd name="connsiteY40" fmla="*/ 342900 h 1435404"/>
              <a:gd name="connsiteX41" fmla="*/ 363071 w 900953"/>
              <a:gd name="connsiteY41" fmla="*/ 403411 h 1435404"/>
              <a:gd name="connsiteX42" fmla="*/ 342900 w 900953"/>
              <a:gd name="connsiteY42" fmla="*/ 457200 h 1435404"/>
              <a:gd name="connsiteX43" fmla="*/ 322730 w 900953"/>
              <a:gd name="connsiteY43" fmla="*/ 524435 h 1435404"/>
              <a:gd name="connsiteX44" fmla="*/ 289112 w 900953"/>
              <a:gd name="connsiteY44" fmla="*/ 564776 h 1435404"/>
              <a:gd name="connsiteX45" fmla="*/ 268941 w 900953"/>
              <a:gd name="connsiteY45" fmla="*/ 584947 h 1435404"/>
              <a:gd name="connsiteX46" fmla="*/ 255494 w 900953"/>
              <a:gd name="connsiteY46" fmla="*/ 605117 h 1435404"/>
              <a:gd name="connsiteX47" fmla="*/ 221877 w 900953"/>
              <a:gd name="connsiteY47" fmla="*/ 625288 h 1435404"/>
              <a:gd name="connsiteX48" fmla="*/ 181536 w 900953"/>
              <a:gd name="connsiteY48" fmla="*/ 652182 h 1435404"/>
              <a:gd name="connsiteX49" fmla="*/ 121024 w 900953"/>
              <a:gd name="connsiteY49" fmla="*/ 699247 h 1435404"/>
              <a:gd name="connsiteX50" fmla="*/ 73959 w 900953"/>
              <a:gd name="connsiteY50" fmla="*/ 732864 h 1435404"/>
              <a:gd name="connsiteX51" fmla="*/ 33618 w 900953"/>
              <a:gd name="connsiteY51" fmla="*/ 766482 h 1435404"/>
              <a:gd name="connsiteX52" fmla="*/ 6724 w 900953"/>
              <a:gd name="connsiteY52" fmla="*/ 813547 h 1435404"/>
              <a:gd name="connsiteX53" fmla="*/ 0 w 900953"/>
              <a:gd name="connsiteY53" fmla="*/ 860611 h 1435404"/>
              <a:gd name="connsiteX54" fmla="*/ 6724 w 900953"/>
              <a:gd name="connsiteY54" fmla="*/ 1190064 h 1435404"/>
              <a:gd name="connsiteX55" fmla="*/ 20171 w 900953"/>
              <a:gd name="connsiteY55" fmla="*/ 1210235 h 1435404"/>
              <a:gd name="connsiteX56" fmla="*/ 67236 w 900953"/>
              <a:gd name="connsiteY56" fmla="*/ 1223682 h 1435404"/>
              <a:gd name="connsiteX57" fmla="*/ 134471 w 900953"/>
              <a:gd name="connsiteY57" fmla="*/ 1210235 h 1435404"/>
              <a:gd name="connsiteX58" fmla="*/ 168089 w 900953"/>
              <a:gd name="connsiteY58" fmla="*/ 1203511 h 1435404"/>
              <a:gd name="connsiteX59" fmla="*/ 201706 w 900953"/>
              <a:gd name="connsiteY59" fmla="*/ 1210235 h 1435404"/>
              <a:gd name="connsiteX60" fmla="*/ 215153 w 900953"/>
              <a:gd name="connsiteY60" fmla="*/ 1230406 h 1435404"/>
              <a:gd name="connsiteX61" fmla="*/ 235324 w 900953"/>
              <a:gd name="connsiteY61" fmla="*/ 1237129 h 1435404"/>
              <a:gd name="connsiteX62" fmla="*/ 255494 w 900953"/>
              <a:gd name="connsiteY62" fmla="*/ 1257300 h 1435404"/>
              <a:gd name="connsiteX63" fmla="*/ 275665 w 900953"/>
              <a:gd name="connsiteY63" fmla="*/ 1284194 h 1435404"/>
              <a:gd name="connsiteX64" fmla="*/ 302559 w 900953"/>
              <a:gd name="connsiteY64" fmla="*/ 1290917 h 1435404"/>
              <a:gd name="connsiteX65" fmla="*/ 396689 w 900953"/>
              <a:gd name="connsiteY65" fmla="*/ 1297641 h 1435404"/>
              <a:gd name="connsiteX66" fmla="*/ 443753 w 900953"/>
              <a:gd name="connsiteY66" fmla="*/ 1304364 h 1435404"/>
              <a:gd name="connsiteX67" fmla="*/ 524436 w 900953"/>
              <a:gd name="connsiteY67" fmla="*/ 1311088 h 1435404"/>
              <a:gd name="connsiteX68" fmla="*/ 598394 w 900953"/>
              <a:gd name="connsiteY68" fmla="*/ 1351429 h 1435404"/>
              <a:gd name="connsiteX69" fmla="*/ 625289 w 900953"/>
              <a:gd name="connsiteY69" fmla="*/ 1364876 h 1435404"/>
              <a:gd name="connsiteX70" fmla="*/ 672353 w 900953"/>
              <a:gd name="connsiteY70" fmla="*/ 1418664 h 1435404"/>
              <a:gd name="connsiteX71" fmla="*/ 826994 w 900953"/>
              <a:gd name="connsiteY71" fmla="*/ 1432111 h 143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00953" h="1435404">
                <a:moveTo>
                  <a:pt x="826994" y="1432111"/>
                </a:moveTo>
                <a:cubicBezTo>
                  <a:pt x="850526" y="1420905"/>
                  <a:pt x="819105" y="1395897"/>
                  <a:pt x="813547" y="1351429"/>
                </a:cubicBezTo>
                <a:cubicBezTo>
                  <a:pt x="804539" y="1279368"/>
                  <a:pt x="813767" y="1311744"/>
                  <a:pt x="800100" y="1270747"/>
                </a:cubicBezTo>
                <a:cubicBezTo>
                  <a:pt x="802341" y="1246094"/>
                  <a:pt x="797073" y="1219541"/>
                  <a:pt x="806824" y="1196788"/>
                </a:cubicBezTo>
                <a:cubicBezTo>
                  <a:pt x="809127" y="1191413"/>
                  <a:pt x="859362" y="1167157"/>
                  <a:pt x="867336" y="1163170"/>
                </a:cubicBezTo>
                <a:cubicBezTo>
                  <a:pt x="874059" y="1156447"/>
                  <a:pt x="882888" y="1151312"/>
                  <a:pt x="887506" y="1143000"/>
                </a:cubicBezTo>
                <a:cubicBezTo>
                  <a:pt x="894390" y="1130609"/>
                  <a:pt x="900953" y="1102658"/>
                  <a:pt x="900953" y="1102658"/>
                </a:cubicBezTo>
                <a:cubicBezTo>
                  <a:pt x="898712" y="1062317"/>
                  <a:pt x="898061" y="1021856"/>
                  <a:pt x="894230" y="981635"/>
                </a:cubicBezTo>
                <a:cubicBezTo>
                  <a:pt x="893558" y="974580"/>
                  <a:pt x="889453" y="968279"/>
                  <a:pt x="887506" y="961464"/>
                </a:cubicBezTo>
                <a:cubicBezTo>
                  <a:pt x="884967" y="952579"/>
                  <a:pt x="883024" y="943535"/>
                  <a:pt x="880783" y="934570"/>
                </a:cubicBezTo>
                <a:cubicBezTo>
                  <a:pt x="878542" y="849405"/>
                  <a:pt x="883899" y="763700"/>
                  <a:pt x="874059" y="679076"/>
                </a:cubicBezTo>
                <a:cubicBezTo>
                  <a:pt x="870654" y="649793"/>
                  <a:pt x="839222" y="643382"/>
                  <a:pt x="820271" y="632011"/>
                </a:cubicBezTo>
                <a:cubicBezTo>
                  <a:pt x="806413" y="623696"/>
                  <a:pt x="779930" y="605117"/>
                  <a:pt x="779930" y="605117"/>
                </a:cubicBezTo>
                <a:cubicBezTo>
                  <a:pt x="777689" y="596152"/>
                  <a:pt x="776846" y="586716"/>
                  <a:pt x="773206" y="578223"/>
                </a:cubicBezTo>
                <a:cubicBezTo>
                  <a:pt x="770023" y="570796"/>
                  <a:pt x="763373" y="565280"/>
                  <a:pt x="759759" y="558053"/>
                </a:cubicBezTo>
                <a:cubicBezTo>
                  <a:pt x="754361" y="547258"/>
                  <a:pt x="750794" y="535641"/>
                  <a:pt x="746312" y="524435"/>
                </a:cubicBezTo>
                <a:cubicBezTo>
                  <a:pt x="744071" y="506506"/>
                  <a:pt x="744781" y="487954"/>
                  <a:pt x="739589" y="470647"/>
                </a:cubicBezTo>
                <a:cubicBezTo>
                  <a:pt x="737767" y="464575"/>
                  <a:pt x="730199" y="462070"/>
                  <a:pt x="726141" y="457200"/>
                </a:cubicBezTo>
                <a:cubicBezTo>
                  <a:pt x="713068" y="441512"/>
                  <a:pt x="707728" y="429021"/>
                  <a:pt x="692524" y="416858"/>
                </a:cubicBezTo>
                <a:cubicBezTo>
                  <a:pt x="686214" y="411810"/>
                  <a:pt x="679077" y="407893"/>
                  <a:pt x="672353" y="403411"/>
                </a:cubicBezTo>
                <a:cubicBezTo>
                  <a:pt x="675473" y="344130"/>
                  <a:pt x="649840" y="288432"/>
                  <a:pt x="699247" y="255494"/>
                </a:cubicBezTo>
                <a:cubicBezTo>
                  <a:pt x="705144" y="251563"/>
                  <a:pt x="712694" y="251011"/>
                  <a:pt x="719418" y="248770"/>
                </a:cubicBezTo>
                <a:cubicBezTo>
                  <a:pt x="728383" y="242047"/>
                  <a:pt x="738388" y="236524"/>
                  <a:pt x="746312" y="228600"/>
                </a:cubicBezTo>
                <a:cubicBezTo>
                  <a:pt x="763770" y="211143"/>
                  <a:pt x="769278" y="196116"/>
                  <a:pt x="779930" y="174811"/>
                </a:cubicBezTo>
                <a:cubicBezTo>
                  <a:pt x="782171" y="165846"/>
                  <a:pt x="790786" y="156182"/>
                  <a:pt x="786653" y="147917"/>
                </a:cubicBezTo>
                <a:cubicBezTo>
                  <a:pt x="778148" y="130908"/>
                  <a:pt x="746312" y="107576"/>
                  <a:pt x="746312" y="107576"/>
                </a:cubicBezTo>
                <a:cubicBezTo>
                  <a:pt x="736806" y="83810"/>
                  <a:pt x="734912" y="72381"/>
                  <a:pt x="719418" y="53788"/>
                </a:cubicBezTo>
                <a:cubicBezTo>
                  <a:pt x="713331" y="46483"/>
                  <a:pt x="705435" y="40837"/>
                  <a:pt x="699247" y="33617"/>
                </a:cubicBezTo>
                <a:cubicBezTo>
                  <a:pt x="669940" y="-575"/>
                  <a:pt x="692797" y="11296"/>
                  <a:pt x="658906" y="0"/>
                </a:cubicBezTo>
                <a:cubicBezTo>
                  <a:pt x="643218" y="2241"/>
                  <a:pt x="626323" y="287"/>
                  <a:pt x="611841" y="6723"/>
                </a:cubicBezTo>
                <a:cubicBezTo>
                  <a:pt x="604457" y="10005"/>
                  <a:pt x="604475" y="21573"/>
                  <a:pt x="598394" y="26894"/>
                </a:cubicBezTo>
                <a:cubicBezTo>
                  <a:pt x="586231" y="37536"/>
                  <a:pt x="569481" y="42360"/>
                  <a:pt x="558053" y="53788"/>
                </a:cubicBezTo>
                <a:cubicBezTo>
                  <a:pt x="542365" y="69476"/>
                  <a:pt x="523297" y="82393"/>
                  <a:pt x="510989" y="100853"/>
                </a:cubicBezTo>
                <a:cubicBezTo>
                  <a:pt x="506506" y="107576"/>
                  <a:pt x="503676" y="115764"/>
                  <a:pt x="497541" y="121023"/>
                </a:cubicBezTo>
                <a:cubicBezTo>
                  <a:pt x="487619" y="129528"/>
                  <a:pt x="475006" y="134268"/>
                  <a:pt x="463924" y="141194"/>
                </a:cubicBezTo>
                <a:cubicBezTo>
                  <a:pt x="457072" y="145477"/>
                  <a:pt x="450477" y="150159"/>
                  <a:pt x="443753" y="154641"/>
                </a:cubicBezTo>
                <a:cubicBezTo>
                  <a:pt x="394811" y="228053"/>
                  <a:pt x="466996" y="114877"/>
                  <a:pt x="423583" y="201706"/>
                </a:cubicBezTo>
                <a:cubicBezTo>
                  <a:pt x="416356" y="216161"/>
                  <a:pt x="396689" y="242047"/>
                  <a:pt x="396689" y="242047"/>
                </a:cubicBezTo>
                <a:cubicBezTo>
                  <a:pt x="398930" y="255494"/>
                  <a:pt x="399825" y="269236"/>
                  <a:pt x="403412" y="282388"/>
                </a:cubicBezTo>
                <a:cubicBezTo>
                  <a:pt x="406588" y="294032"/>
                  <a:pt x="415526" y="304011"/>
                  <a:pt x="416859" y="316006"/>
                </a:cubicBezTo>
                <a:cubicBezTo>
                  <a:pt x="417880" y="325190"/>
                  <a:pt x="414269" y="334635"/>
                  <a:pt x="410136" y="342900"/>
                </a:cubicBezTo>
                <a:cubicBezTo>
                  <a:pt x="394053" y="375066"/>
                  <a:pt x="385205" y="381277"/>
                  <a:pt x="363071" y="403411"/>
                </a:cubicBezTo>
                <a:cubicBezTo>
                  <a:pt x="346016" y="488680"/>
                  <a:pt x="368870" y="396600"/>
                  <a:pt x="342900" y="457200"/>
                </a:cubicBezTo>
                <a:cubicBezTo>
                  <a:pt x="336044" y="473198"/>
                  <a:pt x="334030" y="513135"/>
                  <a:pt x="322730" y="524435"/>
                </a:cubicBezTo>
                <a:cubicBezTo>
                  <a:pt x="263799" y="583366"/>
                  <a:pt x="335917" y="508611"/>
                  <a:pt x="289112" y="564776"/>
                </a:cubicBezTo>
                <a:cubicBezTo>
                  <a:pt x="283025" y="572081"/>
                  <a:pt x="275028" y="577642"/>
                  <a:pt x="268941" y="584947"/>
                </a:cubicBezTo>
                <a:cubicBezTo>
                  <a:pt x="263768" y="591155"/>
                  <a:pt x="261629" y="599858"/>
                  <a:pt x="255494" y="605117"/>
                </a:cubicBezTo>
                <a:cubicBezTo>
                  <a:pt x="245572" y="613622"/>
                  <a:pt x="232902" y="618272"/>
                  <a:pt x="221877" y="625288"/>
                </a:cubicBezTo>
                <a:cubicBezTo>
                  <a:pt x="208242" y="633965"/>
                  <a:pt x="194293" y="642260"/>
                  <a:pt x="181536" y="652182"/>
                </a:cubicBezTo>
                <a:cubicBezTo>
                  <a:pt x="161365" y="667870"/>
                  <a:pt x="142286" y="685073"/>
                  <a:pt x="121024" y="699247"/>
                </a:cubicBezTo>
                <a:cubicBezTo>
                  <a:pt x="105062" y="709888"/>
                  <a:pt x="88551" y="720356"/>
                  <a:pt x="73959" y="732864"/>
                </a:cubicBezTo>
                <a:cubicBezTo>
                  <a:pt x="28659" y="771693"/>
                  <a:pt x="78201" y="736761"/>
                  <a:pt x="33618" y="766482"/>
                </a:cubicBezTo>
                <a:cubicBezTo>
                  <a:pt x="25192" y="779121"/>
                  <a:pt x="10661" y="799111"/>
                  <a:pt x="6724" y="813547"/>
                </a:cubicBezTo>
                <a:cubicBezTo>
                  <a:pt x="2554" y="828836"/>
                  <a:pt x="2241" y="844923"/>
                  <a:pt x="0" y="860611"/>
                </a:cubicBezTo>
                <a:cubicBezTo>
                  <a:pt x="2241" y="970429"/>
                  <a:pt x="397" y="1080406"/>
                  <a:pt x="6724" y="1190064"/>
                </a:cubicBezTo>
                <a:cubicBezTo>
                  <a:pt x="7189" y="1198131"/>
                  <a:pt x="13861" y="1205187"/>
                  <a:pt x="20171" y="1210235"/>
                </a:cubicBezTo>
                <a:cubicBezTo>
                  <a:pt x="24554" y="1213741"/>
                  <a:pt x="65482" y="1223243"/>
                  <a:pt x="67236" y="1223682"/>
                </a:cubicBezTo>
                <a:lnTo>
                  <a:pt x="134471" y="1210235"/>
                </a:lnTo>
                <a:lnTo>
                  <a:pt x="168089" y="1203511"/>
                </a:lnTo>
                <a:cubicBezTo>
                  <a:pt x="179295" y="1205752"/>
                  <a:pt x="191784" y="1204565"/>
                  <a:pt x="201706" y="1210235"/>
                </a:cubicBezTo>
                <a:cubicBezTo>
                  <a:pt x="208722" y="1214244"/>
                  <a:pt x="208843" y="1225358"/>
                  <a:pt x="215153" y="1230406"/>
                </a:cubicBezTo>
                <a:cubicBezTo>
                  <a:pt x="220687" y="1234833"/>
                  <a:pt x="228600" y="1234888"/>
                  <a:pt x="235324" y="1237129"/>
                </a:cubicBezTo>
                <a:cubicBezTo>
                  <a:pt x="242047" y="1243853"/>
                  <a:pt x="249306" y="1250081"/>
                  <a:pt x="255494" y="1257300"/>
                </a:cubicBezTo>
                <a:cubicBezTo>
                  <a:pt x="262787" y="1265808"/>
                  <a:pt x="266546" y="1277681"/>
                  <a:pt x="275665" y="1284194"/>
                </a:cubicBezTo>
                <a:cubicBezTo>
                  <a:pt x="283184" y="1289565"/>
                  <a:pt x="293375" y="1289897"/>
                  <a:pt x="302559" y="1290917"/>
                </a:cubicBezTo>
                <a:cubicBezTo>
                  <a:pt x="333823" y="1294391"/>
                  <a:pt x="365374" y="1294659"/>
                  <a:pt x="396689" y="1297641"/>
                </a:cubicBezTo>
                <a:cubicBezTo>
                  <a:pt x="412465" y="1299143"/>
                  <a:pt x="427993" y="1302705"/>
                  <a:pt x="443753" y="1304364"/>
                </a:cubicBezTo>
                <a:cubicBezTo>
                  <a:pt x="470592" y="1307189"/>
                  <a:pt x="497542" y="1308847"/>
                  <a:pt x="524436" y="1311088"/>
                </a:cubicBezTo>
                <a:cubicBezTo>
                  <a:pt x="561284" y="1335654"/>
                  <a:pt x="537381" y="1320923"/>
                  <a:pt x="598394" y="1351429"/>
                </a:cubicBezTo>
                <a:lnTo>
                  <a:pt x="625289" y="1364876"/>
                </a:lnTo>
                <a:cubicBezTo>
                  <a:pt x="628650" y="1369917"/>
                  <a:pt x="652744" y="1417263"/>
                  <a:pt x="672353" y="1418664"/>
                </a:cubicBezTo>
                <a:cubicBezTo>
                  <a:pt x="728240" y="1422656"/>
                  <a:pt x="803462" y="1443317"/>
                  <a:pt x="826994" y="143211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Mangueirinha</a:t>
            </a: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DB781FB6-5796-429D-977A-2F487D2472F4}"/>
              </a:ext>
            </a:extLst>
          </p:cNvPr>
          <p:cNvSpPr/>
          <p:nvPr/>
        </p:nvSpPr>
        <p:spPr>
          <a:xfrm>
            <a:off x="4912274" y="3855136"/>
            <a:ext cx="651366" cy="568972"/>
          </a:xfrm>
          <a:custGeom>
            <a:avLst/>
            <a:gdLst>
              <a:gd name="connsiteX0" fmla="*/ 645478 w 651366"/>
              <a:gd name="connsiteY0" fmla="*/ 265498 h 568972"/>
              <a:gd name="connsiteX1" fmla="*/ 638754 w 651366"/>
              <a:gd name="connsiteY1" fmla="*/ 151198 h 568972"/>
              <a:gd name="connsiteX2" fmla="*/ 605137 w 651366"/>
              <a:gd name="connsiteY2" fmla="*/ 131028 h 568972"/>
              <a:gd name="connsiteX3" fmla="*/ 584966 w 651366"/>
              <a:gd name="connsiteY3" fmla="*/ 104134 h 568972"/>
              <a:gd name="connsiteX4" fmla="*/ 578243 w 651366"/>
              <a:gd name="connsiteY4" fmla="*/ 43622 h 568972"/>
              <a:gd name="connsiteX5" fmla="*/ 571519 w 651366"/>
              <a:gd name="connsiteY5" fmla="*/ 3281 h 568972"/>
              <a:gd name="connsiteX6" fmla="*/ 497560 w 651366"/>
              <a:gd name="connsiteY6" fmla="*/ 10004 h 568972"/>
              <a:gd name="connsiteX7" fmla="*/ 477390 w 651366"/>
              <a:gd name="connsiteY7" fmla="*/ 30175 h 568972"/>
              <a:gd name="connsiteX8" fmla="*/ 457219 w 651366"/>
              <a:gd name="connsiteY8" fmla="*/ 43622 h 568972"/>
              <a:gd name="connsiteX9" fmla="*/ 437049 w 651366"/>
              <a:gd name="connsiteY9" fmla="*/ 70516 h 568972"/>
              <a:gd name="connsiteX10" fmla="*/ 416878 w 651366"/>
              <a:gd name="connsiteY10" fmla="*/ 90687 h 568972"/>
              <a:gd name="connsiteX11" fmla="*/ 396707 w 651366"/>
              <a:gd name="connsiteY11" fmla="*/ 131028 h 568972"/>
              <a:gd name="connsiteX12" fmla="*/ 322749 w 651366"/>
              <a:gd name="connsiteY12" fmla="*/ 164645 h 568972"/>
              <a:gd name="connsiteX13" fmla="*/ 295854 w 651366"/>
              <a:gd name="connsiteY13" fmla="*/ 178093 h 568972"/>
              <a:gd name="connsiteX14" fmla="*/ 100872 w 651366"/>
              <a:gd name="connsiteY14" fmla="*/ 151198 h 568972"/>
              <a:gd name="connsiteX15" fmla="*/ 26913 w 651366"/>
              <a:gd name="connsiteY15" fmla="*/ 211710 h 568972"/>
              <a:gd name="connsiteX16" fmla="*/ 13466 w 651366"/>
              <a:gd name="connsiteY16" fmla="*/ 231881 h 568972"/>
              <a:gd name="connsiteX17" fmla="*/ 19 w 651366"/>
              <a:gd name="connsiteY17" fmla="*/ 305840 h 568972"/>
              <a:gd name="connsiteX18" fmla="*/ 13466 w 651366"/>
              <a:gd name="connsiteY18" fmla="*/ 332734 h 568972"/>
              <a:gd name="connsiteX19" fmla="*/ 47084 w 651366"/>
              <a:gd name="connsiteY19" fmla="*/ 339457 h 568972"/>
              <a:gd name="connsiteX20" fmla="*/ 94149 w 651366"/>
              <a:gd name="connsiteY20" fmla="*/ 406693 h 568972"/>
              <a:gd name="connsiteX21" fmla="*/ 215172 w 651366"/>
              <a:gd name="connsiteY21" fmla="*/ 467204 h 568972"/>
              <a:gd name="connsiteX22" fmla="*/ 302578 w 651366"/>
              <a:gd name="connsiteY22" fmla="*/ 527716 h 568972"/>
              <a:gd name="connsiteX23" fmla="*/ 329472 w 651366"/>
              <a:gd name="connsiteY23" fmla="*/ 541163 h 568972"/>
              <a:gd name="connsiteX24" fmla="*/ 457219 w 651366"/>
              <a:gd name="connsiteY24" fmla="*/ 561334 h 568972"/>
              <a:gd name="connsiteX25" fmla="*/ 490837 w 651366"/>
              <a:gd name="connsiteY25" fmla="*/ 568057 h 568972"/>
              <a:gd name="connsiteX26" fmla="*/ 517731 w 651366"/>
              <a:gd name="connsiteY26" fmla="*/ 541163 h 568972"/>
              <a:gd name="connsiteX27" fmla="*/ 544625 w 651366"/>
              <a:gd name="connsiteY27" fmla="*/ 527716 h 568972"/>
              <a:gd name="connsiteX28" fmla="*/ 558072 w 651366"/>
              <a:gd name="connsiteY28" fmla="*/ 500822 h 568972"/>
              <a:gd name="connsiteX29" fmla="*/ 558072 w 651366"/>
              <a:gd name="connsiteY29" fmla="*/ 406693 h 568972"/>
              <a:gd name="connsiteX30" fmla="*/ 618584 w 651366"/>
              <a:gd name="connsiteY30" fmla="*/ 299116 h 568972"/>
              <a:gd name="connsiteX31" fmla="*/ 638754 w 651366"/>
              <a:gd name="connsiteY31" fmla="*/ 292393 h 568972"/>
              <a:gd name="connsiteX32" fmla="*/ 645478 w 651366"/>
              <a:gd name="connsiteY32" fmla="*/ 265498 h 56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1366" h="568972">
                <a:moveTo>
                  <a:pt x="645478" y="265498"/>
                </a:moveTo>
                <a:cubicBezTo>
                  <a:pt x="645478" y="241966"/>
                  <a:pt x="649721" y="187754"/>
                  <a:pt x="638754" y="151198"/>
                </a:cubicBezTo>
                <a:cubicBezTo>
                  <a:pt x="634999" y="138681"/>
                  <a:pt x="614972" y="139633"/>
                  <a:pt x="605137" y="131028"/>
                </a:cubicBezTo>
                <a:cubicBezTo>
                  <a:pt x="596704" y="123649"/>
                  <a:pt x="591690" y="113099"/>
                  <a:pt x="584966" y="104134"/>
                </a:cubicBezTo>
                <a:cubicBezTo>
                  <a:pt x="582725" y="83963"/>
                  <a:pt x="580925" y="63739"/>
                  <a:pt x="578243" y="43622"/>
                </a:cubicBezTo>
                <a:cubicBezTo>
                  <a:pt x="576441" y="30109"/>
                  <a:pt x="584103" y="8524"/>
                  <a:pt x="571519" y="3281"/>
                </a:cubicBezTo>
                <a:cubicBezTo>
                  <a:pt x="548669" y="-6240"/>
                  <a:pt x="522213" y="7763"/>
                  <a:pt x="497560" y="10004"/>
                </a:cubicBezTo>
                <a:cubicBezTo>
                  <a:pt x="490837" y="16728"/>
                  <a:pt x="484695" y="24088"/>
                  <a:pt x="477390" y="30175"/>
                </a:cubicBezTo>
                <a:cubicBezTo>
                  <a:pt x="471182" y="35348"/>
                  <a:pt x="462933" y="37908"/>
                  <a:pt x="457219" y="43622"/>
                </a:cubicBezTo>
                <a:cubicBezTo>
                  <a:pt x="449295" y="51546"/>
                  <a:pt x="444342" y="62008"/>
                  <a:pt x="437049" y="70516"/>
                </a:cubicBezTo>
                <a:cubicBezTo>
                  <a:pt x="430861" y="77736"/>
                  <a:pt x="422153" y="82775"/>
                  <a:pt x="416878" y="90687"/>
                </a:cubicBezTo>
                <a:cubicBezTo>
                  <a:pt x="408538" y="103196"/>
                  <a:pt x="406764" y="119853"/>
                  <a:pt x="396707" y="131028"/>
                </a:cubicBezTo>
                <a:cubicBezTo>
                  <a:pt x="371174" y="159398"/>
                  <a:pt x="355020" y="158191"/>
                  <a:pt x="322749" y="164645"/>
                </a:cubicBezTo>
                <a:cubicBezTo>
                  <a:pt x="313784" y="169128"/>
                  <a:pt x="305866" y="177616"/>
                  <a:pt x="295854" y="178093"/>
                </a:cubicBezTo>
                <a:cubicBezTo>
                  <a:pt x="204658" y="182436"/>
                  <a:pt x="181697" y="171405"/>
                  <a:pt x="100872" y="151198"/>
                </a:cubicBezTo>
                <a:cubicBezTo>
                  <a:pt x="-6181" y="204725"/>
                  <a:pt x="51351" y="154689"/>
                  <a:pt x="26913" y="211710"/>
                </a:cubicBezTo>
                <a:cubicBezTo>
                  <a:pt x="23730" y="219137"/>
                  <a:pt x="17948" y="225157"/>
                  <a:pt x="13466" y="231881"/>
                </a:cubicBezTo>
                <a:cubicBezTo>
                  <a:pt x="11761" y="240406"/>
                  <a:pt x="-554" y="300108"/>
                  <a:pt x="19" y="305840"/>
                </a:cubicBezTo>
                <a:cubicBezTo>
                  <a:pt x="1016" y="315813"/>
                  <a:pt x="5310" y="326908"/>
                  <a:pt x="13466" y="332734"/>
                </a:cubicBezTo>
                <a:cubicBezTo>
                  <a:pt x="22765" y="339376"/>
                  <a:pt x="35878" y="337216"/>
                  <a:pt x="47084" y="339457"/>
                </a:cubicBezTo>
                <a:cubicBezTo>
                  <a:pt x="110944" y="371387"/>
                  <a:pt x="32556" y="324568"/>
                  <a:pt x="94149" y="406693"/>
                </a:cubicBezTo>
                <a:cubicBezTo>
                  <a:pt x="142309" y="470907"/>
                  <a:pt x="148533" y="459800"/>
                  <a:pt x="215172" y="467204"/>
                </a:cubicBezTo>
                <a:cubicBezTo>
                  <a:pt x="322730" y="491106"/>
                  <a:pt x="239716" y="456996"/>
                  <a:pt x="302578" y="527716"/>
                </a:cubicBezTo>
                <a:cubicBezTo>
                  <a:pt x="309237" y="535207"/>
                  <a:pt x="320053" y="537738"/>
                  <a:pt x="329472" y="541163"/>
                </a:cubicBezTo>
                <a:cubicBezTo>
                  <a:pt x="382188" y="560332"/>
                  <a:pt x="393851" y="556053"/>
                  <a:pt x="457219" y="561334"/>
                </a:cubicBezTo>
                <a:cubicBezTo>
                  <a:pt x="468425" y="563575"/>
                  <a:pt x="479996" y="571671"/>
                  <a:pt x="490837" y="568057"/>
                </a:cubicBezTo>
                <a:cubicBezTo>
                  <a:pt x="502864" y="564048"/>
                  <a:pt x="507589" y="548770"/>
                  <a:pt x="517731" y="541163"/>
                </a:cubicBezTo>
                <a:cubicBezTo>
                  <a:pt x="525749" y="535149"/>
                  <a:pt x="535660" y="532198"/>
                  <a:pt x="544625" y="527716"/>
                </a:cubicBezTo>
                <a:cubicBezTo>
                  <a:pt x="549107" y="518751"/>
                  <a:pt x="554902" y="510330"/>
                  <a:pt x="558072" y="500822"/>
                </a:cubicBezTo>
                <a:cubicBezTo>
                  <a:pt x="570560" y="463358"/>
                  <a:pt x="562890" y="450052"/>
                  <a:pt x="558072" y="406693"/>
                </a:cubicBezTo>
                <a:cubicBezTo>
                  <a:pt x="567335" y="385081"/>
                  <a:pt x="597831" y="306033"/>
                  <a:pt x="618584" y="299116"/>
                </a:cubicBezTo>
                <a:lnTo>
                  <a:pt x="638754" y="292393"/>
                </a:lnTo>
                <a:cubicBezTo>
                  <a:pt x="662456" y="237088"/>
                  <a:pt x="645478" y="289030"/>
                  <a:pt x="645478" y="265498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Mariópolis</a:t>
            </a: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41AF5391-8FE0-4B94-B1F4-51CC610D5488}"/>
              </a:ext>
            </a:extLst>
          </p:cNvPr>
          <p:cNvSpPr/>
          <p:nvPr/>
        </p:nvSpPr>
        <p:spPr>
          <a:xfrm>
            <a:off x="4851574" y="1538799"/>
            <a:ext cx="1573513" cy="1095996"/>
          </a:xfrm>
          <a:custGeom>
            <a:avLst/>
            <a:gdLst>
              <a:gd name="connsiteX0" fmla="*/ 1075972 w 1573513"/>
              <a:gd name="connsiteY0" fmla="*/ 1095935 h 1095996"/>
              <a:gd name="connsiteX1" fmla="*/ 1149931 w 1573513"/>
              <a:gd name="connsiteY1" fmla="*/ 1048871 h 1095996"/>
              <a:gd name="connsiteX2" fmla="*/ 1217166 w 1573513"/>
              <a:gd name="connsiteY2" fmla="*/ 1008530 h 1095996"/>
              <a:gd name="connsiteX3" fmla="*/ 1250784 w 1573513"/>
              <a:gd name="connsiteY3" fmla="*/ 974912 h 1095996"/>
              <a:gd name="connsiteX4" fmla="*/ 1277678 w 1573513"/>
              <a:gd name="connsiteY4" fmla="*/ 948018 h 1095996"/>
              <a:gd name="connsiteX5" fmla="*/ 1311296 w 1573513"/>
              <a:gd name="connsiteY5" fmla="*/ 921124 h 1095996"/>
              <a:gd name="connsiteX6" fmla="*/ 1324743 w 1573513"/>
              <a:gd name="connsiteY6" fmla="*/ 900953 h 1095996"/>
              <a:gd name="connsiteX7" fmla="*/ 1391978 w 1573513"/>
              <a:gd name="connsiteY7" fmla="*/ 826994 h 1095996"/>
              <a:gd name="connsiteX8" fmla="*/ 1418872 w 1573513"/>
              <a:gd name="connsiteY8" fmla="*/ 759759 h 1095996"/>
              <a:gd name="connsiteX9" fmla="*/ 1452490 w 1573513"/>
              <a:gd name="connsiteY9" fmla="*/ 712694 h 1095996"/>
              <a:gd name="connsiteX10" fmla="*/ 1459213 w 1573513"/>
              <a:gd name="connsiteY10" fmla="*/ 679077 h 1095996"/>
              <a:gd name="connsiteX11" fmla="*/ 1465937 w 1573513"/>
              <a:gd name="connsiteY11" fmla="*/ 524435 h 1095996"/>
              <a:gd name="connsiteX12" fmla="*/ 1486107 w 1573513"/>
              <a:gd name="connsiteY12" fmla="*/ 510988 h 1095996"/>
              <a:gd name="connsiteX13" fmla="*/ 1506278 w 1573513"/>
              <a:gd name="connsiteY13" fmla="*/ 490818 h 1095996"/>
              <a:gd name="connsiteX14" fmla="*/ 1533172 w 1573513"/>
              <a:gd name="connsiteY14" fmla="*/ 477371 h 1095996"/>
              <a:gd name="connsiteX15" fmla="*/ 1573513 w 1573513"/>
              <a:gd name="connsiteY15" fmla="*/ 457200 h 1095996"/>
              <a:gd name="connsiteX16" fmla="*/ 1546619 w 1573513"/>
              <a:gd name="connsiteY16" fmla="*/ 342900 h 1095996"/>
              <a:gd name="connsiteX17" fmla="*/ 1519725 w 1573513"/>
              <a:gd name="connsiteY17" fmla="*/ 316006 h 1095996"/>
              <a:gd name="connsiteX18" fmla="*/ 1479384 w 1573513"/>
              <a:gd name="connsiteY18" fmla="*/ 295835 h 1095996"/>
              <a:gd name="connsiteX19" fmla="*/ 1452490 w 1573513"/>
              <a:gd name="connsiteY19" fmla="*/ 262218 h 1095996"/>
              <a:gd name="connsiteX20" fmla="*/ 1432319 w 1573513"/>
              <a:gd name="connsiteY20" fmla="*/ 228600 h 1095996"/>
              <a:gd name="connsiteX21" fmla="*/ 1338190 w 1573513"/>
              <a:gd name="connsiteY21" fmla="*/ 208430 h 1095996"/>
              <a:gd name="connsiteX22" fmla="*/ 1250784 w 1573513"/>
              <a:gd name="connsiteY22" fmla="*/ 208430 h 1095996"/>
              <a:gd name="connsiteX23" fmla="*/ 1244060 w 1573513"/>
              <a:gd name="connsiteY23" fmla="*/ 228600 h 1095996"/>
              <a:gd name="connsiteX24" fmla="*/ 1230613 w 1573513"/>
              <a:gd name="connsiteY24" fmla="*/ 248771 h 1095996"/>
              <a:gd name="connsiteX25" fmla="*/ 1203719 w 1573513"/>
              <a:gd name="connsiteY25" fmla="*/ 242047 h 1095996"/>
              <a:gd name="connsiteX26" fmla="*/ 1190272 w 1573513"/>
              <a:gd name="connsiteY26" fmla="*/ 221877 h 1095996"/>
              <a:gd name="connsiteX27" fmla="*/ 1163378 w 1573513"/>
              <a:gd name="connsiteY27" fmla="*/ 188259 h 1095996"/>
              <a:gd name="connsiteX28" fmla="*/ 1143207 w 1573513"/>
              <a:gd name="connsiteY28" fmla="*/ 154641 h 1095996"/>
              <a:gd name="connsiteX29" fmla="*/ 1116313 w 1573513"/>
              <a:gd name="connsiteY29" fmla="*/ 127747 h 1095996"/>
              <a:gd name="connsiteX30" fmla="*/ 1089419 w 1573513"/>
              <a:gd name="connsiteY30" fmla="*/ 114300 h 1095996"/>
              <a:gd name="connsiteX31" fmla="*/ 1069249 w 1573513"/>
              <a:gd name="connsiteY31" fmla="*/ 100853 h 1095996"/>
              <a:gd name="connsiteX32" fmla="*/ 1022184 w 1573513"/>
              <a:gd name="connsiteY32" fmla="*/ 73959 h 1095996"/>
              <a:gd name="connsiteX33" fmla="*/ 981843 w 1573513"/>
              <a:gd name="connsiteY33" fmla="*/ 40341 h 1095996"/>
              <a:gd name="connsiteX34" fmla="*/ 954949 w 1573513"/>
              <a:gd name="connsiteY34" fmla="*/ 114300 h 1095996"/>
              <a:gd name="connsiteX35" fmla="*/ 961672 w 1573513"/>
              <a:gd name="connsiteY35" fmla="*/ 168088 h 1095996"/>
              <a:gd name="connsiteX36" fmla="*/ 907884 w 1573513"/>
              <a:gd name="connsiteY36" fmla="*/ 134471 h 1095996"/>
              <a:gd name="connsiteX37" fmla="*/ 874266 w 1573513"/>
              <a:gd name="connsiteY37" fmla="*/ 107577 h 1095996"/>
              <a:gd name="connsiteX38" fmla="*/ 854096 w 1573513"/>
              <a:gd name="connsiteY38" fmla="*/ 94130 h 1095996"/>
              <a:gd name="connsiteX39" fmla="*/ 780137 w 1573513"/>
              <a:gd name="connsiteY39" fmla="*/ 100853 h 1095996"/>
              <a:gd name="connsiteX40" fmla="*/ 739796 w 1573513"/>
              <a:gd name="connsiteY40" fmla="*/ 107577 h 1095996"/>
              <a:gd name="connsiteX41" fmla="*/ 692731 w 1573513"/>
              <a:gd name="connsiteY41" fmla="*/ 100853 h 1095996"/>
              <a:gd name="connsiteX42" fmla="*/ 665837 w 1573513"/>
              <a:gd name="connsiteY42" fmla="*/ 80682 h 1095996"/>
              <a:gd name="connsiteX43" fmla="*/ 632219 w 1573513"/>
              <a:gd name="connsiteY43" fmla="*/ 33618 h 1095996"/>
              <a:gd name="connsiteX44" fmla="*/ 585154 w 1573513"/>
              <a:gd name="connsiteY44" fmla="*/ 13447 h 1095996"/>
              <a:gd name="connsiteX45" fmla="*/ 564984 w 1573513"/>
              <a:gd name="connsiteY45" fmla="*/ 0 h 1095996"/>
              <a:gd name="connsiteX46" fmla="*/ 531366 w 1573513"/>
              <a:gd name="connsiteY46" fmla="*/ 13447 h 1095996"/>
              <a:gd name="connsiteX47" fmla="*/ 578431 w 1573513"/>
              <a:gd name="connsiteY47" fmla="*/ 94130 h 1095996"/>
              <a:gd name="connsiteX48" fmla="*/ 598602 w 1573513"/>
              <a:gd name="connsiteY48" fmla="*/ 147918 h 1095996"/>
              <a:gd name="connsiteX49" fmla="*/ 618772 w 1573513"/>
              <a:gd name="connsiteY49" fmla="*/ 168088 h 1095996"/>
              <a:gd name="connsiteX50" fmla="*/ 645666 w 1573513"/>
              <a:gd name="connsiteY50" fmla="*/ 208430 h 1095996"/>
              <a:gd name="connsiteX51" fmla="*/ 659113 w 1573513"/>
              <a:gd name="connsiteY51" fmla="*/ 302559 h 1095996"/>
              <a:gd name="connsiteX52" fmla="*/ 652390 w 1573513"/>
              <a:gd name="connsiteY52" fmla="*/ 376518 h 1095996"/>
              <a:gd name="connsiteX53" fmla="*/ 618772 w 1573513"/>
              <a:gd name="connsiteY53" fmla="*/ 403412 h 1095996"/>
              <a:gd name="connsiteX54" fmla="*/ 497749 w 1573513"/>
              <a:gd name="connsiteY54" fmla="*/ 430306 h 1095996"/>
              <a:gd name="connsiteX55" fmla="*/ 107784 w 1573513"/>
              <a:gd name="connsiteY55" fmla="*/ 437030 h 1095996"/>
              <a:gd name="connsiteX56" fmla="*/ 101060 w 1573513"/>
              <a:gd name="connsiteY56" fmla="*/ 564777 h 1095996"/>
              <a:gd name="connsiteX57" fmla="*/ 107784 w 1573513"/>
              <a:gd name="connsiteY57" fmla="*/ 605118 h 1095996"/>
              <a:gd name="connsiteX58" fmla="*/ 141402 w 1573513"/>
              <a:gd name="connsiteY58" fmla="*/ 618565 h 1095996"/>
              <a:gd name="connsiteX59" fmla="*/ 175019 w 1573513"/>
              <a:gd name="connsiteY59" fmla="*/ 638735 h 1095996"/>
              <a:gd name="connsiteX60" fmla="*/ 168296 w 1573513"/>
              <a:gd name="connsiteY60" fmla="*/ 699247 h 1095996"/>
              <a:gd name="connsiteX61" fmla="*/ 141402 w 1573513"/>
              <a:gd name="connsiteY61" fmla="*/ 726141 h 1095996"/>
              <a:gd name="connsiteX62" fmla="*/ 94337 w 1573513"/>
              <a:gd name="connsiteY62" fmla="*/ 753035 h 1095996"/>
              <a:gd name="connsiteX63" fmla="*/ 67443 w 1573513"/>
              <a:gd name="connsiteY63" fmla="*/ 773206 h 1095996"/>
              <a:gd name="connsiteX64" fmla="*/ 27102 w 1573513"/>
              <a:gd name="connsiteY64" fmla="*/ 806824 h 1095996"/>
              <a:gd name="connsiteX65" fmla="*/ 13654 w 1573513"/>
              <a:gd name="connsiteY65" fmla="*/ 833718 h 1095996"/>
              <a:gd name="connsiteX66" fmla="*/ 207 w 1573513"/>
              <a:gd name="connsiteY66" fmla="*/ 880782 h 1095996"/>
              <a:gd name="connsiteX67" fmla="*/ 53996 w 1573513"/>
              <a:gd name="connsiteY67" fmla="*/ 874059 h 1095996"/>
              <a:gd name="connsiteX68" fmla="*/ 336384 w 1573513"/>
              <a:gd name="connsiteY68" fmla="*/ 874059 h 1095996"/>
              <a:gd name="connsiteX69" fmla="*/ 370002 w 1573513"/>
              <a:gd name="connsiteY69" fmla="*/ 900953 h 1095996"/>
              <a:gd name="connsiteX70" fmla="*/ 410343 w 1573513"/>
              <a:gd name="connsiteY70" fmla="*/ 941294 h 1095996"/>
              <a:gd name="connsiteX71" fmla="*/ 417066 w 1573513"/>
              <a:gd name="connsiteY71" fmla="*/ 974912 h 1095996"/>
              <a:gd name="connsiteX72" fmla="*/ 457407 w 1573513"/>
              <a:gd name="connsiteY72" fmla="*/ 1015253 h 1095996"/>
              <a:gd name="connsiteX73" fmla="*/ 517919 w 1573513"/>
              <a:gd name="connsiteY73" fmla="*/ 1021977 h 1095996"/>
              <a:gd name="connsiteX74" fmla="*/ 807031 w 1573513"/>
              <a:gd name="connsiteY74" fmla="*/ 1015253 h 1095996"/>
              <a:gd name="connsiteX75" fmla="*/ 880990 w 1573513"/>
              <a:gd name="connsiteY75" fmla="*/ 1021977 h 1095996"/>
              <a:gd name="connsiteX76" fmla="*/ 894437 w 1573513"/>
              <a:gd name="connsiteY76" fmla="*/ 1042147 h 1095996"/>
              <a:gd name="connsiteX77" fmla="*/ 914607 w 1573513"/>
              <a:gd name="connsiteY77" fmla="*/ 1055594 h 1095996"/>
              <a:gd name="connsiteX78" fmla="*/ 1075972 w 1573513"/>
              <a:gd name="connsiteY78" fmla="*/ 1095935 h 109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573513" h="1095996">
                <a:moveTo>
                  <a:pt x="1075972" y="1095935"/>
                </a:moveTo>
                <a:cubicBezTo>
                  <a:pt x="1115193" y="1094814"/>
                  <a:pt x="1078269" y="1099034"/>
                  <a:pt x="1149931" y="1048871"/>
                </a:cubicBezTo>
                <a:cubicBezTo>
                  <a:pt x="1185300" y="1024113"/>
                  <a:pt x="1178127" y="1047569"/>
                  <a:pt x="1217166" y="1008530"/>
                </a:cubicBezTo>
                <a:lnTo>
                  <a:pt x="1250784" y="974912"/>
                </a:lnTo>
                <a:cubicBezTo>
                  <a:pt x="1259749" y="965947"/>
                  <a:pt x="1267778" y="955938"/>
                  <a:pt x="1277678" y="948018"/>
                </a:cubicBezTo>
                <a:cubicBezTo>
                  <a:pt x="1288884" y="939053"/>
                  <a:pt x="1301149" y="931271"/>
                  <a:pt x="1311296" y="921124"/>
                </a:cubicBezTo>
                <a:cubicBezTo>
                  <a:pt x="1317010" y="915410"/>
                  <a:pt x="1319374" y="906993"/>
                  <a:pt x="1324743" y="900953"/>
                </a:cubicBezTo>
                <a:cubicBezTo>
                  <a:pt x="1340829" y="882856"/>
                  <a:pt x="1379165" y="851019"/>
                  <a:pt x="1391978" y="826994"/>
                </a:cubicBezTo>
                <a:cubicBezTo>
                  <a:pt x="1403337" y="805696"/>
                  <a:pt x="1401804" y="776827"/>
                  <a:pt x="1418872" y="759759"/>
                </a:cubicBezTo>
                <a:cubicBezTo>
                  <a:pt x="1446130" y="732501"/>
                  <a:pt x="1434791" y="748093"/>
                  <a:pt x="1452490" y="712694"/>
                </a:cubicBezTo>
                <a:cubicBezTo>
                  <a:pt x="1454731" y="701488"/>
                  <a:pt x="1458399" y="690476"/>
                  <a:pt x="1459213" y="679077"/>
                </a:cubicBezTo>
                <a:cubicBezTo>
                  <a:pt x="1462889" y="627612"/>
                  <a:pt x="1457785" y="575383"/>
                  <a:pt x="1465937" y="524435"/>
                </a:cubicBezTo>
                <a:cubicBezTo>
                  <a:pt x="1467214" y="516456"/>
                  <a:pt x="1479899" y="516161"/>
                  <a:pt x="1486107" y="510988"/>
                </a:cubicBezTo>
                <a:cubicBezTo>
                  <a:pt x="1493412" y="504901"/>
                  <a:pt x="1498541" y="496345"/>
                  <a:pt x="1506278" y="490818"/>
                </a:cubicBezTo>
                <a:cubicBezTo>
                  <a:pt x="1514434" y="484992"/>
                  <a:pt x="1524470" y="482344"/>
                  <a:pt x="1533172" y="477371"/>
                </a:cubicBezTo>
                <a:cubicBezTo>
                  <a:pt x="1569668" y="456517"/>
                  <a:pt x="1536532" y="469528"/>
                  <a:pt x="1573513" y="457200"/>
                </a:cubicBezTo>
                <a:cubicBezTo>
                  <a:pt x="1568648" y="425577"/>
                  <a:pt x="1569813" y="373825"/>
                  <a:pt x="1546619" y="342900"/>
                </a:cubicBezTo>
                <a:cubicBezTo>
                  <a:pt x="1539012" y="332758"/>
                  <a:pt x="1530111" y="323276"/>
                  <a:pt x="1519725" y="316006"/>
                </a:cubicBezTo>
                <a:cubicBezTo>
                  <a:pt x="1507408" y="307384"/>
                  <a:pt x="1492831" y="302559"/>
                  <a:pt x="1479384" y="295835"/>
                </a:cubicBezTo>
                <a:cubicBezTo>
                  <a:pt x="1470419" y="284629"/>
                  <a:pt x="1460719" y="273974"/>
                  <a:pt x="1452490" y="262218"/>
                </a:cubicBezTo>
                <a:cubicBezTo>
                  <a:pt x="1444996" y="251512"/>
                  <a:pt x="1443344" y="235616"/>
                  <a:pt x="1432319" y="228600"/>
                </a:cubicBezTo>
                <a:cubicBezTo>
                  <a:pt x="1420428" y="221033"/>
                  <a:pt x="1356100" y="211415"/>
                  <a:pt x="1338190" y="208430"/>
                </a:cubicBezTo>
                <a:cubicBezTo>
                  <a:pt x="1302286" y="190477"/>
                  <a:pt x="1301555" y="183044"/>
                  <a:pt x="1250784" y="208430"/>
                </a:cubicBezTo>
                <a:cubicBezTo>
                  <a:pt x="1244445" y="211599"/>
                  <a:pt x="1247230" y="222261"/>
                  <a:pt x="1244060" y="228600"/>
                </a:cubicBezTo>
                <a:cubicBezTo>
                  <a:pt x="1240446" y="235828"/>
                  <a:pt x="1235095" y="242047"/>
                  <a:pt x="1230613" y="248771"/>
                </a:cubicBezTo>
                <a:cubicBezTo>
                  <a:pt x="1221648" y="246530"/>
                  <a:pt x="1211408" y="247173"/>
                  <a:pt x="1203719" y="242047"/>
                </a:cubicBezTo>
                <a:cubicBezTo>
                  <a:pt x="1196996" y="237565"/>
                  <a:pt x="1195120" y="228341"/>
                  <a:pt x="1190272" y="221877"/>
                </a:cubicBezTo>
                <a:cubicBezTo>
                  <a:pt x="1181662" y="210397"/>
                  <a:pt x="1171608" y="200015"/>
                  <a:pt x="1163378" y="188259"/>
                </a:cubicBezTo>
                <a:cubicBezTo>
                  <a:pt x="1155884" y="177553"/>
                  <a:pt x="1151230" y="164957"/>
                  <a:pt x="1143207" y="154641"/>
                </a:cubicBezTo>
                <a:cubicBezTo>
                  <a:pt x="1135423" y="144634"/>
                  <a:pt x="1126455" y="135354"/>
                  <a:pt x="1116313" y="127747"/>
                </a:cubicBezTo>
                <a:cubicBezTo>
                  <a:pt x="1108295" y="121733"/>
                  <a:pt x="1098121" y="119273"/>
                  <a:pt x="1089419" y="114300"/>
                </a:cubicBezTo>
                <a:cubicBezTo>
                  <a:pt x="1082403" y="110291"/>
                  <a:pt x="1075972" y="105335"/>
                  <a:pt x="1069249" y="100853"/>
                </a:cubicBezTo>
                <a:cubicBezTo>
                  <a:pt x="1030237" y="42334"/>
                  <a:pt x="1090915" y="123051"/>
                  <a:pt x="1022184" y="73959"/>
                </a:cubicBezTo>
                <a:cubicBezTo>
                  <a:pt x="955918" y="26627"/>
                  <a:pt x="1063347" y="60719"/>
                  <a:pt x="981843" y="40341"/>
                </a:cubicBezTo>
                <a:cubicBezTo>
                  <a:pt x="963162" y="71475"/>
                  <a:pt x="954949" y="75854"/>
                  <a:pt x="954949" y="114300"/>
                </a:cubicBezTo>
                <a:cubicBezTo>
                  <a:pt x="954949" y="132369"/>
                  <a:pt x="978280" y="160970"/>
                  <a:pt x="961672" y="168088"/>
                </a:cubicBezTo>
                <a:cubicBezTo>
                  <a:pt x="942239" y="176417"/>
                  <a:pt x="925268" y="146506"/>
                  <a:pt x="907884" y="134471"/>
                </a:cubicBezTo>
                <a:cubicBezTo>
                  <a:pt x="896085" y="126303"/>
                  <a:pt x="885746" y="116187"/>
                  <a:pt x="874266" y="107577"/>
                </a:cubicBezTo>
                <a:cubicBezTo>
                  <a:pt x="867802" y="102729"/>
                  <a:pt x="860819" y="98612"/>
                  <a:pt x="854096" y="94130"/>
                </a:cubicBezTo>
                <a:cubicBezTo>
                  <a:pt x="829443" y="96371"/>
                  <a:pt x="804722" y="97961"/>
                  <a:pt x="780137" y="100853"/>
                </a:cubicBezTo>
                <a:cubicBezTo>
                  <a:pt x="766598" y="102446"/>
                  <a:pt x="753429" y="107577"/>
                  <a:pt x="739796" y="107577"/>
                </a:cubicBezTo>
                <a:cubicBezTo>
                  <a:pt x="723948" y="107577"/>
                  <a:pt x="708419" y="103094"/>
                  <a:pt x="692731" y="100853"/>
                </a:cubicBezTo>
                <a:cubicBezTo>
                  <a:pt x="683766" y="94129"/>
                  <a:pt x="673130" y="89190"/>
                  <a:pt x="665837" y="80682"/>
                </a:cubicBezTo>
                <a:cubicBezTo>
                  <a:pt x="633680" y="43165"/>
                  <a:pt x="673193" y="62884"/>
                  <a:pt x="632219" y="33618"/>
                </a:cubicBezTo>
                <a:cubicBezTo>
                  <a:pt x="599572" y="10300"/>
                  <a:pt x="614419" y="28080"/>
                  <a:pt x="585154" y="13447"/>
                </a:cubicBezTo>
                <a:cubicBezTo>
                  <a:pt x="577927" y="9833"/>
                  <a:pt x="571707" y="4482"/>
                  <a:pt x="564984" y="0"/>
                </a:cubicBezTo>
                <a:cubicBezTo>
                  <a:pt x="553778" y="4482"/>
                  <a:pt x="533733" y="1612"/>
                  <a:pt x="531366" y="13447"/>
                </a:cubicBezTo>
                <a:cubicBezTo>
                  <a:pt x="522969" y="55434"/>
                  <a:pt x="559860" y="69368"/>
                  <a:pt x="578431" y="94130"/>
                </a:cubicBezTo>
                <a:cubicBezTo>
                  <a:pt x="621502" y="151560"/>
                  <a:pt x="565945" y="90768"/>
                  <a:pt x="598602" y="147918"/>
                </a:cubicBezTo>
                <a:cubicBezTo>
                  <a:pt x="603319" y="156173"/>
                  <a:pt x="612935" y="160583"/>
                  <a:pt x="618772" y="168088"/>
                </a:cubicBezTo>
                <a:cubicBezTo>
                  <a:pt x="628694" y="180845"/>
                  <a:pt x="645666" y="208430"/>
                  <a:pt x="645666" y="208430"/>
                </a:cubicBezTo>
                <a:cubicBezTo>
                  <a:pt x="654718" y="244634"/>
                  <a:pt x="659113" y="256697"/>
                  <a:pt x="659113" y="302559"/>
                </a:cubicBezTo>
                <a:cubicBezTo>
                  <a:pt x="659113" y="327314"/>
                  <a:pt x="661584" y="353534"/>
                  <a:pt x="652390" y="376518"/>
                </a:cubicBezTo>
                <a:cubicBezTo>
                  <a:pt x="647060" y="389842"/>
                  <a:pt x="630712" y="395452"/>
                  <a:pt x="618772" y="403412"/>
                </a:cubicBezTo>
                <a:cubicBezTo>
                  <a:pt x="583588" y="426868"/>
                  <a:pt x="538370" y="428613"/>
                  <a:pt x="497749" y="430306"/>
                </a:cubicBezTo>
                <a:cubicBezTo>
                  <a:pt x="367854" y="435718"/>
                  <a:pt x="237772" y="434789"/>
                  <a:pt x="107784" y="437030"/>
                </a:cubicBezTo>
                <a:cubicBezTo>
                  <a:pt x="105543" y="479612"/>
                  <a:pt x="104921" y="522311"/>
                  <a:pt x="101060" y="564777"/>
                </a:cubicBezTo>
                <a:cubicBezTo>
                  <a:pt x="99140" y="585894"/>
                  <a:pt x="82015" y="586712"/>
                  <a:pt x="107784" y="605118"/>
                </a:cubicBezTo>
                <a:cubicBezTo>
                  <a:pt x="117605" y="612133"/>
                  <a:pt x="130607" y="613168"/>
                  <a:pt x="141402" y="618565"/>
                </a:cubicBezTo>
                <a:cubicBezTo>
                  <a:pt x="153090" y="624409"/>
                  <a:pt x="163813" y="632012"/>
                  <a:pt x="175019" y="638735"/>
                </a:cubicBezTo>
                <a:cubicBezTo>
                  <a:pt x="172778" y="658906"/>
                  <a:pt x="175581" y="680305"/>
                  <a:pt x="168296" y="699247"/>
                </a:cubicBezTo>
                <a:cubicBezTo>
                  <a:pt x="163745" y="711080"/>
                  <a:pt x="150943" y="717793"/>
                  <a:pt x="141402" y="726141"/>
                </a:cubicBezTo>
                <a:cubicBezTo>
                  <a:pt x="116352" y="748059"/>
                  <a:pt x="120386" y="744353"/>
                  <a:pt x="94337" y="753035"/>
                </a:cubicBezTo>
                <a:cubicBezTo>
                  <a:pt x="85372" y="759759"/>
                  <a:pt x="76562" y="766693"/>
                  <a:pt x="67443" y="773206"/>
                </a:cubicBezTo>
                <a:cubicBezTo>
                  <a:pt x="50240" y="785494"/>
                  <a:pt x="40185" y="788509"/>
                  <a:pt x="27102" y="806824"/>
                </a:cubicBezTo>
                <a:cubicBezTo>
                  <a:pt x="21276" y="814980"/>
                  <a:pt x="17602" y="824506"/>
                  <a:pt x="13654" y="833718"/>
                </a:cubicBezTo>
                <a:cubicBezTo>
                  <a:pt x="12062" y="837432"/>
                  <a:pt x="-1851" y="879900"/>
                  <a:pt x="207" y="880782"/>
                </a:cubicBezTo>
                <a:cubicBezTo>
                  <a:pt x="16815" y="887900"/>
                  <a:pt x="36066" y="876300"/>
                  <a:pt x="53996" y="874059"/>
                </a:cubicBezTo>
                <a:cubicBezTo>
                  <a:pt x="154644" y="840506"/>
                  <a:pt x="97543" y="856999"/>
                  <a:pt x="336384" y="874059"/>
                </a:cubicBezTo>
                <a:cubicBezTo>
                  <a:pt x="347290" y="874838"/>
                  <a:pt x="362245" y="894489"/>
                  <a:pt x="370002" y="900953"/>
                </a:cubicBezTo>
                <a:cubicBezTo>
                  <a:pt x="407529" y="932225"/>
                  <a:pt x="387674" y="907291"/>
                  <a:pt x="410343" y="941294"/>
                </a:cubicBezTo>
                <a:cubicBezTo>
                  <a:pt x="412584" y="952500"/>
                  <a:pt x="412425" y="964469"/>
                  <a:pt x="417066" y="974912"/>
                </a:cubicBezTo>
                <a:cubicBezTo>
                  <a:pt x="422096" y="986230"/>
                  <a:pt x="442327" y="1011483"/>
                  <a:pt x="457407" y="1015253"/>
                </a:cubicBezTo>
                <a:cubicBezTo>
                  <a:pt x="477096" y="1020175"/>
                  <a:pt x="497748" y="1019736"/>
                  <a:pt x="517919" y="1021977"/>
                </a:cubicBezTo>
                <a:cubicBezTo>
                  <a:pt x="614290" y="1019736"/>
                  <a:pt x="710634" y="1015253"/>
                  <a:pt x="807031" y="1015253"/>
                </a:cubicBezTo>
                <a:cubicBezTo>
                  <a:pt x="831786" y="1015253"/>
                  <a:pt x="857330" y="1014697"/>
                  <a:pt x="880990" y="1021977"/>
                </a:cubicBezTo>
                <a:cubicBezTo>
                  <a:pt x="888713" y="1024353"/>
                  <a:pt x="888723" y="1036433"/>
                  <a:pt x="894437" y="1042147"/>
                </a:cubicBezTo>
                <a:cubicBezTo>
                  <a:pt x="900151" y="1047861"/>
                  <a:pt x="907223" y="1052312"/>
                  <a:pt x="914607" y="1055594"/>
                </a:cubicBezTo>
                <a:cubicBezTo>
                  <a:pt x="976038" y="1082896"/>
                  <a:pt x="1036751" y="1097056"/>
                  <a:pt x="1075972" y="1095935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Chopinzinho</a:t>
            </a: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89314ED2-8B37-4659-8211-05917FE74110}"/>
              </a:ext>
            </a:extLst>
          </p:cNvPr>
          <p:cNvSpPr/>
          <p:nvPr/>
        </p:nvSpPr>
        <p:spPr>
          <a:xfrm>
            <a:off x="4969295" y="1417776"/>
            <a:ext cx="501182" cy="511412"/>
          </a:xfrm>
          <a:custGeom>
            <a:avLst/>
            <a:gdLst>
              <a:gd name="connsiteX0" fmla="*/ 137981 w 501182"/>
              <a:gd name="connsiteY0" fmla="*/ 510988 h 511412"/>
              <a:gd name="connsiteX1" fmla="*/ 218663 w 501182"/>
              <a:gd name="connsiteY1" fmla="*/ 504264 h 511412"/>
              <a:gd name="connsiteX2" fmla="*/ 353133 w 501182"/>
              <a:gd name="connsiteY2" fmla="*/ 497541 h 511412"/>
              <a:gd name="connsiteX3" fmla="*/ 373304 w 501182"/>
              <a:gd name="connsiteY3" fmla="*/ 490817 h 511412"/>
              <a:gd name="connsiteX4" fmla="*/ 427092 w 501182"/>
              <a:gd name="connsiteY4" fmla="*/ 477370 h 511412"/>
              <a:gd name="connsiteX5" fmla="*/ 480881 w 501182"/>
              <a:gd name="connsiteY5" fmla="*/ 463923 h 511412"/>
              <a:gd name="connsiteX6" fmla="*/ 487604 w 501182"/>
              <a:gd name="connsiteY6" fmla="*/ 376517 h 511412"/>
              <a:gd name="connsiteX7" fmla="*/ 460710 w 501182"/>
              <a:gd name="connsiteY7" fmla="*/ 369794 h 511412"/>
              <a:gd name="connsiteX8" fmla="*/ 433816 w 501182"/>
              <a:gd name="connsiteY8" fmla="*/ 349623 h 511412"/>
              <a:gd name="connsiteX9" fmla="*/ 420369 w 501182"/>
              <a:gd name="connsiteY9" fmla="*/ 289111 h 511412"/>
              <a:gd name="connsiteX10" fmla="*/ 393475 w 501182"/>
              <a:gd name="connsiteY10" fmla="*/ 262217 h 511412"/>
              <a:gd name="connsiteX11" fmla="*/ 380028 w 501182"/>
              <a:gd name="connsiteY11" fmla="*/ 221876 h 511412"/>
              <a:gd name="connsiteX12" fmla="*/ 373304 w 501182"/>
              <a:gd name="connsiteY12" fmla="*/ 201705 h 511412"/>
              <a:gd name="connsiteX13" fmla="*/ 332963 w 501182"/>
              <a:gd name="connsiteY13" fmla="*/ 134470 h 511412"/>
              <a:gd name="connsiteX14" fmla="*/ 306069 w 501182"/>
              <a:gd name="connsiteY14" fmla="*/ 80682 h 511412"/>
              <a:gd name="connsiteX15" fmla="*/ 292622 w 501182"/>
              <a:gd name="connsiteY15" fmla="*/ 53788 h 511412"/>
              <a:gd name="connsiteX16" fmla="*/ 272451 w 501182"/>
              <a:gd name="connsiteY16" fmla="*/ 40341 h 511412"/>
              <a:gd name="connsiteX17" fmla="*/ 259004 w 501182"/>
              <a:gd name="connsiteY17" fmla="*/ 20170 h 511412"/>
              <a:gd name="connsiteX18" fmla="*/ 218663 w 501182"/>
              <a:gd name="connsiteY18" fmla="*/ 0 h 511412"/>
              <a:gd name="connsiteX19" fmla="*/ 178322 w 501182"/>
              <a:gd name="connsiteY19" fmla="*/ 53788 h 511412"/>
              <a:gd name="connsiteX20" fmla="*/ 171598 w 501182"/>
              <a:gd name="connsiteY20" fmla="*/ 94129 h 511412"/>
              <a:gd name="connsiteX21" fmla="*/ 164875 w 501182"/>
              <a:gd name="connsiteY21" fmla="*/ 127747 h 511412"/>
              <a:gd name="connsiteX22" fmla="*/ 70745 w 501182"/>
              <a:gd name="connsiteY22" fmla="*/ 161364 h 511412"/>
              <a:gd name="connsiteX23" fmla="*/ 43851 w 501182"/>
              <a:gd name="connsiteY23" fmla="*/ 168088 h 511412"/>
              <a:gd name="connsiteX24" fmla="*/ 10233 w 501182"/>
              <a:gd name="connsiteY24" fmla="*/ 201705 h 511412"/>
              <a:gd name="connsiteX25" fmla="*/ 10233 w 501182"/>
              <a:gd name="connsiteY25" fmla="*/ 356347 h 511412"/>
              <a:gd name="connsiteX26" fmla="*/ 16957 w 501182"/>
              <a:gd name="connsiteY26" fmla="*/ 383241 h 511412"/>
              <a:gd name="connsiteX27" fmla="*/ 37128 w 501182"/>
              <a:gd name="connsiteY27" fmla="*/ 410135 h 511412"/>
              <a:gd name="connsiteX28" fmla="*/ 43851 w 501182"/>
              <a:gd name="connsiteY28" fmla="*/ 430305 h 511412"/>
              <a:gd name="connsiteX29" fmla="*/ 77469 w 501182"/>
              <a:gd name="connsiteY29" fmla="*/ 463923 h 511412"/>
              <a:gd name="connsiteX30" fmla="*/ 124533 w 501182"/>
              <a:gd name="connsiteY30" fmla="*/ 490817 h 511412"/>
              <a:gd name="connsiteX31" fmla="*/ 137981 w 501182"/>
              <a:gd name="connsiteY31" fmla="*/ 510988 h 5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01182" h="511412">
                <a:moveTo>
                  <a:pt x="137981" y="510988"/>
                </a:moveTo>
                <a:cubicBezTo>
                  <a:pt x="153669" y="513229"/>
                  <a:pt x="191728" y="505947"/>
                  <a:pt x="218663" y="504264"/>
                </a:cubicBezTo>
                <a:cubicBezTo>
                  <a:pt x="263455" y="501465"/>
                  <a:pt x="308422" y="501429"/>
                  <a:pt x="353133" y="497541"/>
                </a:cubicBezTo>
                <a:cubicBezTo>
                  <a:pt x="360194" y="496927"/>
                  <a:pt x="366466" y="492682"/>
                  <a:pt x="373304" y="490817"/>
                </a:cubicBezTo>
                <a:cubicBezTo>
                  <a:pt x="391134" y="485954"/>
                  <a:pt x="408970" y="480994"/>
                  <a:pt x="427092" y="477370"/>
                </a:cubicBezTo>
                <a:cubicBezTo>
                  <a:pt x="467660" y="469257"/>
                  <a:pt x="449869" y="474261"/>
                  <a:pt x="480881" y="463923"/>
                </a:cubicBezTo>
                <a:cubicBezTo>
                  <a:pt x="501129" y="433552"/>
                  <a:pt x="511001" y="427990"/>
                  <a:pt x="487604" y="376517"/>
                </a:cubicBezTo>
                <a:cubicBezTo>
                  <a:pt x="483780" y="368105"/>
                  <a:pt x="469675" y="372035"/>
                  <a:pt x="460710" y="369794"/>
                </a:cubicBezTo>
                <a:cubicBezTo>
                  <a:pt x="451745" y="363070"/>
                  <a:pt x="439258" y="359419"/>
                  <a:pt x="433816" y="349623"/>
                </a:cubicBezTo>
                <a:cubicBezTo>
                  <a:pt x="428006" y="339164"/>
                  <a:pt x="430322" y="303045"/>
                  <a:pt x="420369" y="289111"/>
                </a:cubicBezTo>
                <a:cubicBezTo>
                  <a:pt x="413000" y="278794"/>
                  <a:pt x="402440" y="271182"/>
                  <a:pt x="393475" y="262217"/>
                </a:cubicBezTo>
                <a:lnTo>
                  <a:pt x="380028" y="221876"/>
                </a:lnTo>
                <a:cubicBezTo>
                  <a:pt x="377787" y="215152"/>
                  <a:pt x="376950" y="207782"/>
                  <a:pt x="373304" y="201705"/>
                </a:cubicBezTo>
                <a:cubicBezTo>
                  <a:pt x="359857" y="179293"/>
                  <a:pt x="344651" y="157847"/>
                  <a:pt x="332963" y="134470"/>
                </a:cubicBezTo>
                <a:lnTo>
                  <a:pt x="306069" y="80682"/>
                </a:lnTo>
                <a:cubicBezTo>
                  <a:pt x="301587" y="71717"/>
                  <a:pt x="300962" y="59348"/>
                  <a:pt x="292622" y="53788"/>
                </a:cubicBezTo>
                <a:lnTo>
                  <a:pt x="272451" y="40341"/>
                </a:lnTo>
                <a:cubicBezTo>
                  <a:pt x="267969" y="33617"/>
                  <a:pt x="264718" y="25884"/>
                  <a:pt x="259004" y="20170"/>
                </a:cubicBezTo>
                <a:cubicBezTo>
                  <a:pt x="245970" y="7136"/>
                  <a:pt x="235068" y="5468"/>
                  <a:pt x="218663" y="0"/>
                </a:cubicBezTo>
                <a:cubicBezTo>
                  <a:pt x="188653" y="22507"/>
                  <a:pt x="188888" y="15048"/>
                  <a:pt x="178322" y="53788"/>
                </a:cubicBezTo>
                <a:cubicBezTo>
                  <a:pt x="174735" y="66940"/>
                  <a:pt x="174037" y="80716"/>
                  <a:pt x="171598" y="94129"/>
                </a:cubicBezTo>
                <a:cubicBezTo>
                  <a:pt x="169554" y="105373"/>
                  <a:pt x="171891" y="118726"/>
                  <a:pt x="164875" y="127747"/>
                </a:cubicBezTo>
                <a:cubicBezTo>
                  <a:pt x="139033" y="160972"/>
                  <a:pt x="107550" y="156764"/>
                  <a:pt x="70745" y="161364"/>
                </a:cubicBezTo>
                <a:cubicBezTo>
                  <a:pt x="61780" y="163605"/>
                  <a:pt x="51540" y="162962"/>
                  <a:pt x="43851" y="168088"/>
                </a:cubicBezTo>
                <a:cubicBezTo>
                  <a:pt x="30665" y="176879"/>
                  <a:pt x="10233" y="201705"/>
                  <a:pt x="10233" y="201705"/>
                </a:cubicBezTo>
                <a:cubicBezTo>
                  <a:pt x="-6075" y="266944"/>
                  <a:pt x="-464" y="233328"/>
                  <a:pt x="10233" y="356347"/>
                </a:cubicBezTo>
                <a:cubicBezTo>
                  <a:pt x="11034" y="365553"/>
                  <a:pt x="12824" y="374976"/>
                  <a:pt x="16957" y="383241"/>
                </a:cubicBezTo>
                <a:cubicBezTo>
                  <a:pt x="21969" y="393264"/>
                  <a:pt x="30404" y="401170"/>
                  <a:pt x="37128" y="410135"/>
                </a:cubicBezTo>
                <a:cubicBezTo>
                  <a:pt x="39369" y="416858"/>
                  <a:pt x="39599" y="424635"/>
                  <a:pt x="43851" y="430305"/>
                </a:cubicBezTo>
                <a:cubicBezTo>
                  <a:pt x="53360" y="442983"/>
                  <a:pt x="63294" y="456836"/>
                  <a:pt x="77469" y="463923"/>
                </a:cubicBezTo>
                <a:cubicBezTo>
                  <a:pt x="92733" y="471555"/>
                  <a:pt x="111227" y="479412"/>
                  <a:pt x="124533" y="490817"/>
                </a:cubicBezTo>
                <a:cubicBezTo>
                  <a:pt x="124541" y="490824"/>
                  <a:pt x="122293" y="508747"/>
                  <a:pt x="137981" y="510988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Saudade do Ig.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8C75ABC1-57EB-4235-A545-8E5F13F737E7}"/>
              </a:ext>
            </a:extLst>
          </p:cNvPr>
          <p:cNvSpPr/>
          <p:nvPr/>
        </p:nvSpPr>
        <p:spPr>
          <a:xfrm>
            <a:off x="4557013" y="1208329"/>
            <a:ext cx="477772" cy="746312"/>
          </a:xfrm>
          <a:custGeom>
            <a:avLst/>
            <a:gdLst>
              <a:gd name="connsiteX0" fmla="*/ 477371 w 477772"/>
              <a:gd name="connsiteY0" fmla="*/ 685800 h 746312"/>
              <a:gd name="connsiteX1" fmla="*/ 416859 w 477772"/>
              <a:gd name="connsiteY1" fmla="*/ 658906 h 746312"/>
              <a:gd name="connsiteX2" fmla="*/ 403412 w 477772"/>
              <a:gd name="connsiteY2" fmla="*/ 638736 h 746312"/>
              <a:gd name="connsiteX3" fmla="*/ 383241 w 477772"/>
              <a:gd name="connsiteY3" fmla="*/ 558053 h 746312"/>
              <a:gd name="connsiteX4" fmla="*/ 376518 w 477772"/>
              <a:gd name="connsiteY4" fmla="*/ 531159 h 746312"/>
              <a:gd name="connsiteX5" fmla="*/ 369794 w 477772"/>
              <a:gd name="connsiteY5" fmla="*/ 463924 h 746312"/>
              <a:gd name="connsiteX6" fmla="*/ 363071 w 477772"/>
              <a:gd name="connsiteY6" fmla="*/ 437030 h 746312"/>
              <a:gd name="connsiteX7" fmla="*/ 369794 w 477772"/>
              <a:gd name="connsiteY7" fmla="*/ 383241 h 746312"/>
              <a:gd name="connsiteX8" fmla="*/ 363071 w 477772"/>
              <a:gd name="connsiteY8" fmla="*/ 336177 h 746312"/>
              <a:gd name="connsiteX9" fmla="*/ 336177 w 477772"/>
              <a:gd name="connsiteY9" fmla="*/ 329453 h 746312"/>
              <a:gd name="connsiteX10" fmla="*/ 282388 w 477772"/>
              <a:gd name="connsiteY10" fmla="*/ 322730 h 746312"/>
              <a:gd name="connsiteX11" fmla="*/ 275665 w 477772"/>
              <a:gd name="connsiteY11" fmla="*/ 295836 h 746312"/>
              <a:gd name="connsiteX12" fmla="*/ 268941 w 477772"/>
              <a:gd name="connsiteY12" fmla="*/ 228600 h 746312"/>
              <a:gd name="connsiteX13" fmla="*/ 242047 w 477772"/>
              <a:gd name="connsiteY13" fmla="*/ 208430 h 746312"/>
              <a:gd name="connsiteX14" fmla="*/ 188259 w 477772"/>
              <a:gd name="connsiteY14" fmla="*/ 194983 h 746312"/>
              <a:gd name="connsiteX15" fmla="*/ 168088 w 477772"/>
              <a:gd name="connsiteY15" fmla="*/ 181536 h 746312"/>
              <a:gd name="connsiteX16" fmla="*/ 141194 w 477772"/>
              <a:gd name="connsiteY16" fmla="*/ 141194 h 746312"/>
              <a:gd name="connsiteX17" fmla="*/ 121024 w 477772"/>
              <a:gd name="connsiteY17" fmla="*/ 53789 h 746312"/>
              <a:gd name="connsiteX18" fmla="*/ 100853 w 477772"/>
              <a:gd name="connsiteY18" fmla="*/ 33618 h 746312"/>
              <a:gd name="connsiteX19" fmla="*/ 87406 w 477772"/>
              <a:gd name="connsiteY19" fmla="*/ 13447 h 746312"/>
              <a:gd name="connsiteX20" fmla="*/ 67235 w 477772"/>
              <a:gd name="connsiteY20" fmla="*/ 0 h 746312"/>
              <a:gd name="connsiteX21" fmla="*/ 20171 w 477772"/>
              <a:gd name="connsiteY21" fmla="*/ 13447 h 746312"/>
              <a:gd name="connsiteX22" fmla="*/ 13447 w 477772"/>
              <a:gd name="connsiteY22" fmla="*/ 477371 h 746312"/>
              <a:gd name="connsiteX23" fmla="*/ 6724 w 477772"/>
              <a:gd name="connsiteY23" fmla="*/ 510989 h 746312"/>
              <a:gd name="connsiteX24" fmla="*/ 0 w 477772"/>
              <a:gd name="connsiteY24" fmla="*/ 584947 h 746312"/>
              <a:gd name="connsiteX25" fmla="*/ 26894 w 477772"/>
              <a:gd name="connsiteY25" fmla="*/ 645459 h 746312"/>
              <a:gd name="connsiteX26" fmla="*/ 67235 w 477772"/>
              <a:gd name="connsiteY26" fmla="*/ 705971 h 746312"/>
              <a:gd name="connsiteX27" fmla="*/ 107577 w 477772"/>
              <a:gd name="connsiteY27" fmla="*/ 719418 h 746312"/>
              <a:gd name="connsiteX28" fmla="*/ 141194 w 477772"/>
              <a:gd name="connsiteY28" fmla="*/ 732865 h 746312"/>
              <a:gd name="connsiteX29" fmla="*/ 262218 w 477772"/>
              <a:gd name="connsiteY29" fmla="*/ 746312 h 746312"/>
              <a:gd name="connsiteX30" fmla="*/ 389965 w 477772"/>
              <a:gd name="connsiteY30" fmla="*/ 732865 h 746312"/>
              <a:gd name="connsiteX31" fmla="*/ 410135 w 477772"/>
              <a:gd name="connsiteY31" fmla="*/ 726141 h 746312"/>
              <a:gd name="connsiteX32" fmla="*/ 430306 w 477772"/>
              <a:gd name="connsiteY32" fmla="*/ 712694 h 746312"/>
              <a:gd name="connsiteX33" fmla="*/ 443753 w 477772"/>
              <a:gd name="connsiteY33" fmla="*/ 692524 h 746312"/>
              <a:gd name="connsiteX34" fmla="*/ 477371 w 477772"/>
              <a:gd name="connsiteY34" fmla="*/ 685800 h 74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77772" h="746312">
                <a:moveTo>
                  <a:pt x="477371" y="685800"/>
                </a:moveTo>
                <a:cubicBezTo>
                  <a:pt x="472889" y="680197"/>
                  <a:pt x="425557" y="666154"/>
                  <a:pt x="416859" y="658906"/>
                </a:cubicBezTo>
                <a:cubicBezTo>
                  <a:pt x="410651" y="653733"/>
                  <a:pt x="406694" y="646120"/>
                  <a:pt x="403412" y="638736"/>
                </a:cubicBezTo>
                <a:cubicBezTo>
                  <a:pt x="387076" y="601979"/>
                  <a:pt x="390928" y="596490"/>
                  <a:pt x="383241" y="558053"/>
                </a:cubicBezTo>
                <a:cubicBezTo>
                  <a:pt x="381429" y="548992"/>
                  <a:pt x="378759" y="540124"/>
                  <a:pt x="376518" y="531159"/>
                </a:cubicBezTo>
                <a:cubicBezTo>
                  <a:pt x="374277" y="508747"/>
                  <a:pt x="372979" y="486221"/>
                  <a:pt x="369794" y="463924"/>
                </a:cubicBezTo>
                <a:cubicBezTo>
                  <a:pt x="368487" y="454776"/>
                  <a:pt x="363071" y="446271"/>
                  <a:pt x="363071" y="437030"/>
                </a:cubicBezTo>
                <a:cubicBezTo>
                  <a:pt x="363071" y="418961"/>
                  <a:pt x="367553" y="401171"/>
                  <a:pt x="369794" y="383241"/>
                </a:cubicBezTo>
                <a:cubicBezTo>
                  <a:pt x="367553" y="367553"/>
                  <a:pt x="371470" y="349615"/>
                  <a:pt x="363071" y="336177"/>
                </a:cubicBezTo>
                <a:cubicBezTo>
                  <a:pt x="358174" y="328341"/>
                  <a:pt x="345292" y="330972"/>
                  <a:pt x="336177" y="329453"/>
                </a:cubicBezTo>
                <a:cubicBezTo>
                  <a:pt x="318354" y="326482"/>
                  <a:pt x="300318" y="324971"/>
                  <a:pt x="282388" y="322730"/>
                </a:cubicBezTo>
                <a:cubicBezTo>
                  <a:pt x="280147" y="313765"/>
                  <a:pt x="276972" y="304984"/>
                  <a:pt x="275665" y="295836"/>
                </a:cubicBezTo>
                <a:cubicBezTo>
                  <a:pt x="272480" y="273539"/>
                  <a:pt x="277027" y="249622"/>
                  <a:pt x="268941" y="228600"/>
                </a:cubicBezTo>
                <a:cubicBezTo>
                  <a:pt x="264918" y="218141"/>
                  <a:pt x="252391" y="212740"/>
                  <a:pt x="242047" y="208430"/>
                </a:cubicBezTo>
                <a:cubicBezTo>
                  <a:pt x="224987" y="201322"/>
                  <a:pt x="188259" y="194983"/>
                  <a:pt x="188259" y="194983"/>
                </a:cubicBezTo>
                <a:cubicBezTo>
                  <a:pt x="181535" y="190501"/>
                  <a:pt x="173409" y="187617"/>
                  <a:pt x="168088" y="181536"/>
                </a:cubicBezTo>
                <a:cubicBezTo>
                  <a:pt x="157446" y="169373"/>
                  <a:pt x="141194" y="141194"/>
                  <a:pt x="141194" y="141194"/>
                </a:cubicBezTo>
                <a:cubicBezTo>
                  <a:pt x="138368" y="127061"/>
                  <a:pt x="125080" y="57845"/>
                  <a:pt x="121024" y="53789"/>
                </a:cubicBezTo>
                <a:cubicBezTo>
                  <a:pt x="114300" y="47065"/>
                  <a:pt x="106940" y="40923"/>
                  <a:pt x="100853" y="33618"/>
                </a:cubicBezTo>
                <a:cubicBezTo>
                  <a:pt x="95680" y="27410"/>
                  <a:pt x="93120" y="19161"/>
                  <a:pt x="87406" y="13447"/>
                </a:cubicBezTo>
                <a:cubicBezTo>
                  <a:pt x="81692" y="7733"/>
                  <a:pt x="73959" y="4482"/>
                  <a:pt x="67235" y="0"/>
                </a:cubicBezTo>
                <a:cubicBezTo>
                  <a:pt x="51547" y="4482"/>
                  <a:pt x="21998" y="-2766"/>
                  <a:pt x="20171" y="13447"/>
                </a:cubicBezTo>
                <a:cubicBezTo>
                  <a:pt x="2854" y="167132"/>
                  <a:pt x="17625" y="322770"/>
                  <a:pt x="13447" y="477371"/>
                </a:cubicBezTo>
                <a:cubicBezTo>
                  <a:pt x="13138" y="488795"/>
                  <a:pt x="8965" y="499783"/>
                  <a:pt x="6724" y="510989"/>
                </a:cubicBezTo>
                <a:cubicBezTo>
                  <a:pt x="4483" y="535642"/>
                  <a:pt x="0" y="560193"/>
                  <a:pt x="0" y="584947"/>
                </a:cubicBezTo>
                <a:cubicBezTo>
                  <a:pt x="0" y="622628"/>
                  <a:pt x="8616" y="616213"/>
                  <a:pt x="26894" y="645459"/>
                </a:cubicBezTo>
                <a:cubicBezTo>
                  <a:pt x="41436" y="668726"/>
                  <a:pt x="41702" y="688098"/>
                  <a:pt x="67235" y="705971"/>
                </a:cubicBezTo>
                <a:cubicBezTo>
                  <a:pt x="78847" y="714100"/>
                  <a:pt x="94256" y="714574"/>
                  <a:pt x="107577" y="719418"/>
                </a:cubicBezTo>
                <a:cubicBezTo>
                  <a:pt x="118919" y="723542"/>
                  <a:pt x="129744" y="729048"/>
                  <a:pt x="141194" y="732865"/>
                </a:cubicBezTo>
                <a:cubicBezTo>
                  <a:pt x="180341" y="745914"/>
                  <a:pt x="221046" y="743371"/>
                  <a:pt x="262218" y="746312"/>
                </a:cubicBezTo>
                <a:cubicBezTo>
                  <a:pt x="336871" y="741336"/>
                  <a:pt x="340099" y="747114"/>
                  <a:pt x="389965" y="732865"/>
                </a:cubicBezTo>
                <a:cubicBezTo>
                  <a:pt x="396779" y="730918"/>
                  <a:pt x="403796" y="729311"/>
                  <a:pt x="410135" y="726141"/>
                </a:cubicBezTo>
                <a:cubicBezTo>
                  <a:pt x="417363" y="722527"/>
                  <a:pt x="423582" y="717176"/>
                  <a:pt x="430306" y="712694"/>
                </a:cubicBezTo>
                <a:cubicBezTo>
                  <a:pt x="434788" y="705971"/>
                  <a:pt x="440570" y="699951"/>
                  <a:pt x="443753" y="692524"/>
                </a:cubicBezTo>
                <a:cubicBezTo>
                  <a:pt x="447393" y="684031"/>
                  <a:pt x="481853" y="691403"/>
                  <a:pt x="477371" y="68580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Sulina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4EC06ACF-69E5-4281-B147-74BEA4A794B2}"/>
              </a:ext>
            </a:extLst>
          </p:cNvPr>
          <p:cNvSpPr/>
          <p:nvPr/>
        </p:nvSpPr>
        <p:spPr>
          <a:xfrm>
            <a:off x="3654993" y="1148834"/>
            <a:ext cx="699889" cy="937579"/>
          </a:xfrm>
          <a:custGeom>
            <a:avLst/>
            <a:gdLst>
              <a:gd name="connsiteX0" fmla="*/ 383241 w 699889"/>
              <a:gd name="connsiteY0" fmla="*/ 712695 h 937579"/>
              <a:gd name="connsiteX1" fmla="*/ 376518 w 699889"/>
              <a:gd name="connsiteY1" fmla="*/ 753036 h 937579"/>
              <a:gd name="connsiteX2" fmla="*/ 369794 w 699889"/>
              <a:gd name="connsiteY2" fmla="*/ 773206 h 937579"/>
              <a:gd name="connsiteX3" fmla="*/ 342900 w 699889"/>
              <a:gd name="connsiteY3" fmla="*/ 779930 h 937579"/>
              <a:gd name="connsiteX4" fmla="*/ 302559 w 699889"/>
              <a:gd name="connsiteY4" fmla="*/ 786653 h 937579"/>
              <a:gd name="connsiteX5" fmla="*/ 289112 w 699889"/>
              <a:gd name="connsiteY5" fmla="*/ 806824 h 937579"/>
              <a:gd name="connsiteX6" fmla="*/ 282388 w 699889"/>
              <a:gd name="connsiteY6" fmla="*/ 826995 h 937579"/>
              <a:gd name="connsiteX7" fmla="*/ 268941 w 699889"/>
              <a:gd name="connsiteY7" fmla="*/ 853889 h 937579"/>
              <a:gd name="connsiteX8" fmla="*/ 268941 w 699889"/>
              <a:gd name="connsiteY8" fmla="*/ 934571 h 937579"/>
              <a:gd name="connsiteX9" fmla="*/ 309283 w 699889"/>
              <a:gd name="connsiteY9" fmla="*/ 927847 h 937579"/>
              <a:gd name="connsiteX10" fmla="*/ 316006 w 699889"/>
              <a:gd name="connsiteY10" fmla="*/ 907677 h 937579"/>
              <a:gd name="connsiteX11" fmla="*/ 389965 w 699889"/>
              <a:gd name="connsiteY11" fmla="*/ 840442 h 937579"/>
              <a:gd name="connsiteX12" fmla="*/ 410135 w 699889"/>
              <a:gd name="connsiteY12" fmla="*/ 833718 h 937579"/>
              <a:gd name="connsiteX13" fmla="*/ 450477 w 699889"/>
              <a:gd name="connsiteY13" fmla="*/ 840442 h 937579"/>
              <a:gd name="connsiteX14" fmla="*/ 470647 w 699889"/>
              <a:gd name="connsiteY14" fmla="*/ 894230 h 937579"/>
              <a:gd name="connsiteX15" fmla="*/ 571500 w 699889"/>
              <a:gd name="connsiteY15" fmla="*/ 887506 h 937579"/>
              <a:gd name="connsiteX16" fmla="*/ 645459 w 699889"/>
              <a:gd name="connsiteY16" fmla="*/ 880783 h 937579"/>
              <a:gd name="connsiteX17" fmla="*/ 672353 w 699889"/>
              <a:gd name="connsiteY17" fmla="*/ 833718 h 937579"/>
              <a:gd name="connsiteX18" fmla="*/ 679077 w 699889"/>
              <a:gd name="connsiteY18" fmla="*/ 632012 h 937579"/>
              <a:gd name="connsiteX19" fmla="*/ 692524 w 699889"/>
              <a:gd name="connsiteY19" fmla="*/ 531159 h 937579"/>
              <a:gd name="connsiteX20" fmla="*/ 692524 w 699889"/>
              <a:gd name="connsiteY20" fmla="*/ 248771 h 937579"/>
              <a:gd name="connsiteX21" fmla="*/ 685800 w 699889"/>
              <a:gd name="connsiteY21" fmla="*/ 221877 h 937579"/>
              <a:gd name="connsiteX22" fmla="*/ 652183 w 699889"/>
              <a:gd name="connsiteY22" fmla="*/ 248771 h 937579"/>
              <a:gd name="connsiteX23" fmla="*/ 632012 w 699889"/>
              <a:gd name="connsiteY23" fmla="*/ 255495 h 937579"/>
              <a:gd name="connsiteX24" fmla="*/ 618565 w 699889"/>
              <a:gd name="connsiteY24" fmla="*/ 235324 h 937579"/>
              <a:gd name="connsiteX25" fmla="*/ 598394 w 699889"/>
              <a:gd name="connsiteY25" fmla="*/ 228600 h 937579"/>
              <a:gd name="connsiteX26" fmla="*/ 551330 w 699889"/>
              <a:gd name="connsiteY26" fmla="*/ 208430 h 937579"/>
              <a:gd name="connsiteX27" fmla="*/ 517712 w 699889"/>
              <a:gd name="connsiteY27" fmla="*/ 181536 h 937579"/>
              <a:gd name="connsiteX28" fmla="*/ 490818 w 699889"/>
              <a:gd name="connsiteY28" fmla="*/ 168089 h 937579"/>
              <a:gd name="connsiteX29" fmla="*/ 470647 w 699889"/>
              <a:gd name="connsiteY29" fmla="*/ 147918 h 937579"/>
              <a:gd name="connsiteX30" fmla="*/ 430306 w 699889"/>
              <a:gd name="connsiteY30" fmla="*/ 121024 h 937579"/>
              <a:gd name="connsiteX31" fmla="*/ 383241 w 699889"/>
              <a:gd name="connsiteY31" fmla="*/ 94130 h 937579"/>
              <a:gd name="connsiteX32" fmla="*/ 289112 w 699889"/>
              <a:gd name="connsiteY32" fmla="*/ 100853 h 937579"/>
              <a:gd name="connsiteX33" fmla="*/ 268941 w 699889"/>
              <a:gd name="connsiteY33" fmla="*/ 80683 h 937579"/>
              <a:gd name="connsiteX34" fmla="*/ 255494 w 699889"/>
              <a:gd name="connsiteY34" fmla="*/ 53789 h 937579"/>
              <a:gd name="connsiteX35" fmla="*/ 248771 w 699889"/>
              <a:gd name="connsiteY35" fmla="*/ 33618 h 937579"/>
              <a:gd name="connsiteX36" fmla="*/ 228600 w 699889"/>
              <a:gd name="connsiteY36" fmla="*/ 13447 h 937579"/>
              <a:gd name="connsiteX37" fmla="*/ 174812 w 699889"/>
              <a:gd name="connsiteY37" fmla="*/ 0 h 937579"/>
              <a:gd name="connsiteX38" fmla="*/ 87406 w 699889"/>
              <a:gd name="connsiteY38" fmla="*/ 33618 h 937579"/>
              <a:gd name="connsiteX39" fmla="*/ 47065 w 699889"/>
              <a:gd name="connsiteY39" fmla="*/ 161365 h 937579"/>
              <a:gd name="connsiteX40" fmla="*/ 26894 w 699889"/>
              <a:gd name="connsiteY40" fmla="*/ 127747 h 937579"/>
              <a:gd name="connsiteX41" fmla="*/ 6724 w 699889"/>
              <a:gd name="connsiteY41" fmla="*/ 121024 h 937579"/>
              <a:gd name="connsiteX42" fmla="*/ 0 w 699889"/>
              <a:gd name="connsiteY42" fmla="*/ 141195 h 937579"/>
              <a:gd name="connsiteX43" fmla="*/ 6724 w 699889"/>
              <a:gd name="connsiteY43" fmla="*/ 356347 h 937579"/>
              <a:gd name="connsiteX44" fmla="*/ 20171 w 699889"/>
              <a:gd name="connsiteY44" fmla="*/ 369795 h 937579"/>
              <a:gd name="connsiteX45" fmla="*/ 73959 w 699889"/>
              <a:gd name="connsiteY45" fmla="*/ 383242 h 937579"/>
              <a:gd name="connsiteX46" fmla="*/ 94130 w 699889"/>
              <a:gd name="connsiteY46" fmla="*/ 389965 h 937579"/>
              <a:gd name="connsiteX47" fmla="*/ 134471 w 699889"/>
              <a:gd name="connsiteY47" fmla="*/ 423583 h 937579"/>
              <a:gd name="connsiteX48" fmla="*/ 147918 w 699889"/>
              <a:gd name="connsiteY48" fmla="*/ 443753 h 937579"/>
              <a:gd name="connsiteX49" fmla="*/ 174812 w 699889"/>
              <a:gd name="connsiteY49" fmla="*/ 457200 h 937579"/>
              <a:gd name="connsiteX50" fmla="*/ 194983 w 699889"/>
              <a:gd name="connsiteY50" fmla="*/ 470647 h 937579"/>
              <a:gd name="connsiteX51" fmla="*/ 208430 w 699889"/>
              <a:gd name="connsiteY51" fmla="*/ 490818 h 937579"/>
              <a:gd name="connsiteX52" fmla="*/ 268941 w 699889"/>
              <a:gd name="connsiteY52" fmla="*/ 524436 h 937579"/>
              <a:gd name="connsiteX53" fmla="*/ 295835 w 699889"/>
              <a:gd name="connsiteY53" fmla="*/ 551330 h 937579"/>
              <a:gd name="connsiteX54" fmla="*/ 329453 w 699889"/>
              <a:gd name="connsiteY54" fmla="*/ 598395 h 937579"/>
              <a:gd name="connsiteX55" fmla="*/ 369794 w 699889"/>
              <a:gd name="connsiteY55" fmla="*/ 652183 h 937579"/>
              <a:gd name="connsiteX56" fmla="*/ 376518 w 699889"/>
              <a:gd name="connsiteY56" fmla="*/ 679077 h 937579"/>
              <a:gd name="connsiteX57" fmla="*/ 389965 w 699889"/>
              <a:gd name="connsiteY57" fmla="*/ 699247 h 937579"/>
              <a:gd name="connsiteX58" fmla="*/ 383241 w 699889"/>
              <a:gd name="connsiteY58" fmla="*/ 712695 h 93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99889" h="937579">
                <a:moveTo>
                  <a:pt x="383241" y="712695"/>
                </a:moveTo>
                <a:cubicBezTo>
                  <a:pt x="381000" y="721660"/>
                  <a:pt x="379475" y="739728"/>
                  <a:pt x="376518" y="753036"/>
                </a:cubicBezTo>
                <a:cubicBezTo>
                  <a:pt x="374981" y="759954"/>
                  <a:pt x="375328" y="768779"/>
                  <a:pt x="369794" y="773206"/>
                </a:cubicBezTo>
                <a:cubicBezTo>
                  <a:pt x="362578" y="778979"/>
                  <a:pt x="351961" y="778118"/>
                  <a:pt x="342900" y="779930"/>
                </a:cubicBezTo>
                <a:cubicBezTo>
                  <a:pt x="329532" y="782604"/>
                  <a:pt x="316006" y="784412"/>
                  <a:pt x="302559" y="786653"/>
                </a:cubicBezTo>
                <a:cubicBezTo>
                  <a:pt x="298077" y="793377"/>
                  <a:pt x="292726" y="799596"/>
                  <a:pt x="289112" y="806824"/>
                </a:cubicBezTo>
                <a:cubicBezTo>
                  <a:pt x="285942" y="813163"/>
                  <a:pt x="285180" y="820481"/>
                  <a:pt x="282388" y="826995"/>
                </a:cubicBezTo>
                <a:cubicBezTo>
                  <a:pt x="278440" y="836207"/>
                  <a:pt x="273423" y="844924"/>
                  <a:pt x="268941" y="853889"/>
                </a:cubicBezTo>
                <a:cubicBezTo>
                  <a:pt x="265417" y="871510"/>
                  <a:pt x="251856" y="919927"/>
                  <a:pt x="268941" y="934571"/>
                </a:cubicBezTo>
                <a:cubicBezTo>
                  <a:pt x="279292" y="943443"/>
                  <a:pt x="295836" y="930088"/>
                  <a:pt x="309283" y="927847"/>
                </a:cubicBezTo>
                <a:cubicBezTo>
                  <a:pt x="311524" y="921124"/>
                  <a:pt x="311579" y="913211"/>
                  <a:pt x="316006" y="907677"/>
                </a:cubicBezTo>
                <a:cubicBezTo>
                  <a:pt x="327478" y="893337"/>
                  <a:pt x="367301" y="853393"/>
                  <a:pt x="389965" y="840442"/>
                </a:cubicBezTo>
                <a:cubicBezTo>
                  <a:pt x="396118" y="836926"/>
                  <a:pt x="403412" y="835959"/>
                  <a:pt x="410135" y="833718"/>
                </a:cubicBezTo>
                <a:cubicBezTo>
                  <a:pt x="423582" y="835959"/>
                  <a:pt x="438283" y="834345"/>
                  <a:pt x="450477" y="840442"/>
                </a:cubicBezTo>
                <a:cubicBezTo>
                  <a:pt x="465867" y="848137"/>
                  <a:pt x="468557" y="883779"/>
                  <a:pt x="470647" y="894230"/>
                </a:cubicBezTo>
                <a:lnTo>
                  <a:pt x="571500" y="887506"/>
                </a:lnTo>
                <a:cubicBezTo>
                  <a:pt x="596182" y="885607"/>
                  <a:pt x="621799" y="888063"/>
                  <a:pt x="645459" y="880783"/>
                </a:cubicBezTo>
                <a:cubicBezTo>
                  <a:pt x="651074" y="879055"/>
                  <a:pt x="671902" y="834620"/>
                  <a:pt x="672353" y="833718"/>
                </a:cubicBezTo>
                <a:cubicBezTo>
                  <a:pt x="674594" y="766483"/>
                  <a:pt x="675632" y="699196"/>
                  <a:pt x="679077" y="632012"/>
                </a:cubicBezTo>
                <a:cubicBezTo>
                  <a:pt x="680906" y="596343"/>
                  <a:pt x="686762" y="565730"/>
                  <a:pt x="692524" y="531159"/>
                </a:cubicBezTo>
                <a:cubicBezTo>
                  <a:pt x="701112" y="393736"/>
                  <a:pt x="703504" y="413467"/>
                  <a:pt x="692524" y="248771"/>
                </a:cubicBezTo>
                <a:cubicBezTo>
                  <a:pt x="691909" y="239551"/>
                  <a:pt x="688041" y="230842"/>
                  <a:pt x="685800" y="221877"/>
                </a:cubicBezTo>
                <a:cubicBezTo>
                  <a:pt x="674594" y="230842"/>
                  <a:pt x="664352" y="241165"/>
                  <a:pt x="652183" y="248771"/>
                </a:cubicBezTo>
                <a:cubicBezTo>
                  <a:pt x="646173" y="252527"/>
                  <a:pt x="638593" y="258127"/>
                  <a:pt x="632012" y="255495"/>
                </a:cubicBezTo>
                <a:cubicBezTo>
                  <a:pt x="624509" y="252494"/>
                  <a:pt x="624875" y="240372"/>
                  <a:pt x="618565" y="235324"/>
                </a:cubicBezTo>
                <a:cubicBezTo>
                  <a:pt x="613031" y="230896"/>
                  <a:pt x="604974" y="231232"/>
                  <a:pt x="598394" y="228600"/>
                </a:cubicBezTo>
                <a:cubicBezTo>
                  <a:pt x="582547" y="222261"/>
                  <a:pt x="566073" y="217030"/>
                  <a:pt x="551330" y="208430"/>
                </a:cubicBezTo>
                <a:cubicBezTo>
                  <a:pt x="538934" y="201199"/>
                  <a:pt x="529652" y="189496"/>
                  <a:pt x="517712" y="181536"/>
                </a:cubicBezTo>
                <a:cubicBezTo>
                  <a:pt x="509373" y="175976"/>
                  <a:pt x="498974" y="173915"/>
                  <a:pt x="490818" y="168089"/>
                </a:cubicBezTo>
                <a:cubicBezTo>
                  <a:pt x="483080" y="162562"/>
                  <a:pt x="478153" y="153756"/>
                  <a:pt x="470647" y="147918"/>
                </a:cubicBezTo>
                <a:cubicBezTo>
                  <a:pt x="457890" y="137996"/>
                  <a:pt x="443753" y="129989"/>
                  <a:pt x="430306" y="121024"/>
                </a:cubicBezTo>
                <a:cubicBezTo>
                  <a:pt x="401797" y="102018"/>
                  <a:pt x="417360" y="111190"/>
                  <a:pt x="383241" y="94130"/>
                </a:cubicBezTo>
                <a:cubicBezTo>
                  <a:pt x="351865" y="96371"/>
                  <a:pt x="320353" y="104528"/>
                  <a:pt x="289112" y="100853"/>
                </a:cubicBezTo>
                <a:cubicBezTo>
                  <a:pt x="279669" y="99742"/>
                  <a:pt x="274468" y="88420"/>
                  <a:pt x="268941" y="80683"/>
                </a:cubicBezTo>
                <a:cubicBezTo>
                  <a:pt x="263115" y="72527"/>
                  <a:pt x="259442" y="63001"/>
                  <a:pt x="255494" y="53789"/>
                </a:cubicBezTo>
                <a:cubicBezTo>
                  <a:pt x="252702" y="47275"/>
                  <a:pt x="252702" y="39515"/>
                  <a:pt x="248771" y="33618"/>
                </a:cubicBezTo>
                <a:cubicBezTo>
                  <a:pt x="243497" y="25706"/>
                  <a:pt x="237256" y="17382"/>
                  <a:pt x="228600" y="13447"/>
                </a:cubicBezTo>
                <a:cubicBezTo>
                  <a:pt x="211775" y="5799"/>
                  <a:pt x="174812" y="0"/>
                  <a:pt x="174812" y="0"/>
                </a:cubicBezTo>
                <a:cubicBezTo>
                  <a:pt x="151218" y="2622"/>
                  <a:pt x="97717" y="-4189"/>
                  <a:pt x="87406" y="33618"/>
                </a:cubicBezTo>
                <a:cubicBezTo>
                  <a:pt x="50355" y="169471"/>
                  <a:pt x="118478" y="143513"/>
                  <a:pt x="47065" y="161365"/>
                </a:cubicBezTo>
                <a:cubicBezTo>
                  <a:pt x="41776" y="145501"/>
                  <a:pt x="42275" y="136976"/>
                  <a:pt x="26894" y="127747"/>
                </a:cubicBezTo>
                <a:cubicBezTo>
                  <a:pt x="20817" y="124101"/>
                  <a:pt x="13447" y="123265"/>
                  <a:pt x="6724" y="121024"/>
                </a:cubicBezTo>
                <a:cubicBezTo>
                  <a:pt x="4483" y="127748"/>
                  <a:pt x="0" y="134108"/>
                  <a:pt x="0" y="141195"/>
                </a:cubicBezTo>
                <a:cubicBezTo>
                  <a:pt x="0" y="212947"/>
                  <a:pt x="417" y="284872"/>
                  <a:pt x="6724" y="356347"/>
                </a:cubicBezTo>
                <a:cubicBezTo>
                  <a:pt x="7281" y="362662"/>
                  <a:pt x="14285" y="367441"/>
                  <a:pt x="20171" y="369795"/>
                </a:cubicBezTo>
                <a:cubicBezTo>
                  <a:pt x="37330" y="376659"/>
                  <a:pt x="56129" y="378379"/>
                  <a:pt x="73959" y="383242"/>
                </a:cubicBezTo>
                <a:cubicBezTo>
                  <a:pt x="80797" y="385107"/>
                  <a:pt x="87406" y="387724"/>
                  <a:pt x="94130" y="389965"/>
                </a:cubicBezTo>
                <a:cubicBezTo>
                  <a:pt x="113963" y="403187"/>
                  <a:pt x="118293" y="404169"/>
                  <a:pt x="134471" y="423583"/>
                </a:cubicBezTo>
                <a:cubicBezTo>
                  <a:pt x="139644" y="429791"/>
                  <a:pt x="141710" y="438580"/>
                  <a:pt x="147918" y="443753"/>
                </a:cubicBezTo>
                <a:cubicBezTo>
                  <a:pt x="155618" y="450169"/>
                  <a:pt x="166110" y="452227"/>
                  <a:pt x="174812" y="457200"/>
                </a:cubicBezTo>
                <a:cubicBezTo>
                  <a:pt x="181828" y="461209"/>
                  <a:pt x="188259" y="466165"/>
                  <a:pt x="194983" y="470647"/>
                </a:cubicBezTo>
                <a:cubicBezTo>
                  <a:pt x="199465" y="477371"/>
                  <a:pt x="202349" y="485497"/>
                  <a:pt x="208430" y="490818"/>
                </a:cubicBezTo>
                <a:cubicBezTo>
                  <a:pt x="236882" y="515714"/>
                  <a:pt x="241238" y="515201"/>
                  <a:pt x="268941" y="524436"/>
                </a:cubicBezTo>
                <a:cubicBezTo>
                  <a:pt x="277906" y="533401"/>
                  <a:pt x="287486" y="541789"/>
                  <a:pt x="295835" y="551330"/>
                </a:cubicBezTo>
                <a:cubicBezTo>
                  <a:pt x="315014" y="573249"/>
                  <a:pt x="314002" y="577149"/>
                  <a:pt x="329453" y="598395"/>
                </a:cubicBezTo>
                <a:cubicBezTo>
                  <a:pt x="342635" y="616520"/>
                  <a:pt x="369794" y="652183"/>
                  <a:pt x="369794" y="652183"/>
                </a:cubicBezTo>
                <a:cubicBezTo>
                  <a:pt x="372035" y="661148"/>
                  <a:pt x="372878" y="670584"/>
                  <a:pt x="376518" y="679077"/>
                </a:cubicBezTo>
                <a:cubicBezTo>
                  <a:pt x="379701" y="686504"/>
                  <a:pt x="388005" y="691408"/>
                  <a:pt x="389965" y="699247"/>
                </a:cubicBezTo>
                <a:cubicBezTo>
                  <a:pt x="390734" y="702322"/>
                  <a:pt x="385482" y="703730"/>
                  <a:pt x="383241" y="712695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        São </a:t>
            </a: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       Jorge</a:t>
            </a:r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C1A19AF5-E713-4752-8D3E-912531FA9C73}"/>
              </a:ext>
            </a:extLst>
          </p:cNvPr>
          <p:cNvSpPr/>
          <p:nvPr/>
        </p:nvSpPr>
        <p:spPr>
          <a:xfrm>
            <a:off x="3285670" y="1121940"/>
            <a:ext cx="396357" cy="642399"/>
          </a:xfrm>
          <a:custGeom>
            <a:avLst/>
            <a:gdLst>
              <a:gd name="connsiteX0" fmla="*/ 355876 w 369323"/>
              <a:gd name="connsiteY0" fmla="*/ 443753 h 642399"/>
              <a:gd name="connsiteX1" fmla="*/ 335706 w 369323"/>
              <a:gd name="connsiteY1" fmla="*/ 389965 h 642399"/>
              <a:gd name="connsiteX2" fmla="*/ 322258 w 369323"/>
              <a:gd name="connsiteY2" fmla="*/ 336177 h 642399"/>
              <a:gd name="connsiteX3" fmla="*/ 322258 w 369323"/>
              <a:gd name="connsiteY3" fmla="*/ 147918 h 642399"/>
              <a:gd name="connsiteX4" fmla="*/ 335706 w 369323"/>
              <a:gd name="connsiteY4" fmla="*/ 134471 h 642399"/>
              <a:gd name="connsiteX5" fmla="*/ 342429 w 369323"/>
              <a:gd name="connsiteY5" fmla="*/ 33618 h 642399"/>
              <a:gd name="connsiteX6" fmla="*/ 315535 w 369323"/>
              <a:gd name="connsiteY6" fmla="*/ 13447 h 642399"/>
              <a:gd name="connsiteX7" fmla="*/ 288641 w 369323"/>
              <a:gd name="connsiteY7" fmla="*/ 6724 h 642399"/>
              <a:gd name="connsiteX8" fmla="*/ 234853 w 369323"/>
              <a:gd name="connsiteY8" fmla="*/ 20171 h 642399"/>
              <a:gd name="connsiteX9" fmla="*/ 207958 w 369323"/>
              <a:gd name="connsiteY9" fmla="*/ 73959 h 642399"/>
              <a:gd name="connsiteX10" fmla="*/ 187788 w 369323"/>
              <a:gd name="connsiteY10" fmla="*/ 94130 h 642399"/>
              <a:gd name="connsiteX11" fmla="*/ 160894 w 369323"/>
              <a:gd name="connsiteY11" fmla="*/ 107577 h 642399"/>
              <a:gd name="connsiteX12" fmla="*/ 140723 w 369323"/>
              <a:gd name="connsiteY12" fmla="*/ 121024 h 642399"/>
              <a:gd name="connsiteX13" fmla="*/ 134000 w 369323"/>
              <a:gd name="connsiteY13" fmla="*/ 87406 h 642399"/>
              <a:gd name="connsiteX14" fmla="*/ 107106 w 369323"/>
              <a:gd name="connsiteY14" fmla="*/ 6724 h 642399"/>
              <a:gd name="connsiteX15" fmla="*/ 33147 w 369323"/>
              <a:gd name="connsiteY15" fmla="*/ 0 h 642399"/>
              <a:gd name="connsiteX16" fmla="*/ 12976 w 369323"/>
              <a:gd name="connsiteY16" fmla="*/ 275665 h 642399"/>
              <a:gd name="connsiteX17" fmla="*/ 19700 w 369323"/>
              <a:gd name="connsiteY17" fmla="*/ 322730 h 642399"/>
              <a:gd name="connsiteX18" fmla="*/ 33147 w 369323"/>
              <a:gd name="connsiteY18" fmla="*/ 342900 h 642399"/>
              <a:gd name="connsiteX19" fmla="*/ 100382 w 369323"/>
              <a:gd name="connsiteY19" fmla="*/ 383241 h 642399"/>
              <a:gd name="connsiteX20" fmla="*/ 120553 w 369323"/>
              <a:gd name="connsiteY20" fmla="*/ 389965 h 642399"/>
              <a:gd name="connsiteX21" fmla="*/ 140723 w 369323"/>
              <a:gd name="connsiteY21" fmla="*/ 416859 h 642399"/>
              <a:gd name="connsiteX22" fmla="*/ 160894 w 369323"/>
              <a:gd name="connsiteY22" fmla="*/ 437030 h 642399"/>
              <a:gd name="connsiteX23" fmla="*/ 187788 w 369323"/>
              <a:gd name="connsiteY23" fmla="*/ 564777 h 642399"/>
              <a:gd name="connsiteX24" fmla="*/ 194511 w 369323"/>
              <a:gd name="connsiteY24" fmla="*/ 584947 h 642399"/>
              <a:gd name="connsiteX25" fmla="*/ 295364 w 369323"/>
              <a:gd name="connsiteY25" fmla="*/ 625289 h 642399"/>
              <a:gd name="connsiteX26" fmla="*/ 315535 w 369323"/>
              <a:gd name="connsiteY26" fmla="*/ 611841 h 642399"/>
              <a:gd name="connsiteX27" fmla="*/ 335706 w 369323"/>
              <a:gd name="connsiteY27" fmla="*/ 605118 h 642399"/>
              <a:gd name="connsiteX28" fmla="*/ 349153 w 369323"/>
              <a:gd name="connsiteY28" fmla="*/ 584947 h 642399"/>
              <a:gd name="connsiteX29" fmla="*/ 362600 w 369323"/>
              <a:gd name="connsiteY29" fmla="*/ 537883 h 642399"/>
              <a:gd name="connsiteX30" fmla="*/ 369323 w 369323"/>
              <a:gd name="connsiteY30" fmla="*/ 510989 h 642399"/>
              <a:gd name="connsiteX31" fmla="*/ 362600 w 369323"/>
              <a:gd name="connsiteY31" fmla="*/ 484094 h 642399"/>
              <a:gd name="connsiteX32" fmla="*/ 355876 w 369323"/>
              <a:gd name="connsiteY32" fmla="*/ 443753 h 642399"/>
              <a:gd name="connsiteX33" fmla="*/ 355876 w 369323"/>
              <a:gd name="connsiteY33" fmla="*/ 443753 h 6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9323" h="642399">
                <a:moveTo>
                  <a:pt x="355876" y="443753"/>
                </a:moveTo>
                <a:cubicBezTo>
                  <a:pt x="352514" y="434788"/>
                  <a:pt x="340226" y="406538"/>
                  <a:pt x="335706" y="389965"/>
                </a:cubicBezTo>
                <a:cubicBezTo>
                  <a:pt x="330843" y="372135"/>
                  <a:pt x="322258" y="336177"/>
                  <a:pt x="322258" y="336177"/>
                </a:cubicBezTo>
                <a:cubicBezTo>
                  <a:pt x="314538" y="258965"/>
                  <a:pt x="308864" y="237209"/>
                  <a:pt x="322258" y="147918"/>
                </a:cubicBezTo>
                <a:cubicBezTo>
                  <a:pt x="323198" y="141649"/>
                  <a:pt x="331223" y="138953"/>
                  <a:pt x="335706" y="134471"/>
                </a:cubicBezTo>
                <a:cubicBezTo>
                  <a:pt x="343923" y="101604"/>
                  <a:pt x="359548" y="67855"/>
                  <a:pt x="342429" y="33618"/>
                </a:cubicBezTo>
                <a:cubicBezTo>
                  <a:pt x="337418" y="23595"/>
                  <a:pt x="325558" y="18458"/>
                  <a:pt x="315535" y="13447"/>
                </a:cubicBezTo>
                <a:cubicBezTo>
                  <a:pt x="307270" y="9315"/>
                  <a:pt x="297606" y="8965"/>
                  <a:pt x="288641" y="6724"/>
                </a:cubicBezTo>
                <a:cubicBezTo>
                  <a:pt x="270712" y="11206"/>
                  <a:pt x="249051" y="8340"/>
                  <a:pt x="234853" y="20171"/>
                </a:cubicBezTo>
                <a:cubicBezTo>
                  <a:pt x="219453" y="33004"/>
                  <a:pt x="222132" y="59784"/>
                  <a:pt x="207958" y="73959"/>
                </a:cubicBezTo>
                <a:cubicBezTo>
                  <a:pt x="201235" y="80683"/>
                  <a:pt x="195525" y="88603"/>
                  <a:pt x="187788" y="94130"/>
                </a:cubicBezTo>
                <a:cubicBezTo>
                  <a:pt x="179632" y="99956"/>
                  <a:pt x="169596" y="102604"/>
                  <a:pt x="160894" y="107577"/>
                </a:cubicBezTo>
                <a:cubicBezTo>
                  <a:pt x="153878" y="111586"/>
                  <a:pt x="147447" y="116542"/>
                  <a:pt x="140723" y="121024"/>
                </a:cubicBezTo>
                <a:cubicBezTo>
                  <a:pt x="138482" y="109818"/>
                  <a:pt x="135616" y="98719"/>
                  <a:pt x="134000" y="87406"/>
                </a:cubicBezTo>
                <a:cubicBezTo>
                  <a:pt x="131750" y="71652"/>
                  <a:pt x="139039" y="15848"/>
                  <a:pt x="107106" y="6724"/>
                </a:cubicBezTo>
                <a:cubicBezTo>
                  <a:pt x="83304" y="-77"/>
                  <a:pt x="57800" y="2241"/>
                  <a:pt x="33147" y="0"/>
                </a:cubicBezTo>
                <a:cubicBezTo>
                  <a:pt x="-26898" y="90070"/>
                  <a:pt x="12976" y="22498"/>
                  <a:pt x="12976" y="275665"/>
                </a:cubicBezTo>
                <a:cubicBezTo>
                  <a:pt x="12976" y="291513"/>
                  <a:pt x="15146" y="307551"/>
                  <a:pt x="19700" y="322730"/>
                </a:cubicBezTo>
                <a:cubicBezTo>
                  <a:pt x="22022" y="330470"/>
                  <a:pt x="27066" y="337579"/>
                  <a:pt x="33147" y="342900"/>
                </a:cubicBezTo>
                <a:cubicBezTo>
                  <a:pt x="48443" y="356284"/>
                  <a:pt x="79737" y="374393"/>
                  <a:pt x="100382" y="383241"/>
                </a:cubicBezTo>
                <a:cubicBezTo>
                  <a:pt x="106896" y="386033"/>
                  <a:pt x="113829" y="387724"/>
                  <a:pt x="120553" y="389965"/>
                </a:cubicBezTo>
                <a:cubicBezTo>
                  <a:pt x="127276" y="398930"/>
                  <a:pt x="133430" y="408351"/>
                  <a:pt x="140723" y="416859"/>
                </a:cubicBezTo>
                <a:cubicBezTo>
                  <a:pt x="146911" y="424079"/>
                  <a:pt x="159115" y="427689"/>
                  <a:pt x="160894" y="437030"/>
                </a:cubicBezTo>
                <a:cubicBezTo>
                  <a:pt x="186466" y="571282"/>
                  <a:pt x="126050" y="544197"/>
                  <a:pt x="187788" y="564777"/>
                </a:cubicBezTo>
                <a:cubicBezTo>
                  <a:pt x="190029" y="571500"/>
                  <a:pt x="192646" y="578110"/>
                  <a:pt x="194511" y="584947"/>
                </a:cubicBezTo>
                <a:cubicBezTo>
                  <a:pt x="216904" y="667058"/>
                  <a:pt x="186826" y="641987"/>
                  <a:pt x="295364" y="625289"/>
                </a:cubicBezTo>
                <a:cubicBezTo>
                  <a:pt x="302088" y="620806"/>
                  <a:pt x="308307" y="615455"/>
                  <a:pt x="315535" y="611841"/>
                </a:cubicBezTo>
                <a:cubicBezTo>
                  <a:pt x="321874" y="608671"/>
                  <a:pt x="330172" y="609545"/>
                  <a:pt x="335706" y="605118"/>
                </a:cubicBezTo>
                <a:cubicBezTo>
                  <a:pt x="342016" y="600070"/>
                  <a:pt x="344671" y="591671"/>
                  <a:pt x="349153" y="584947"/>
                </a:cubicBezTo>
                <a:cubicBezTo>
                  <a:pt x="370170" y="500871"/>
                  <a:pt x="343309" y="605402"/>
                  <a:pt x="362600" y="537883"/>
                </a:cubicBezTo>
                <a:cubicBezTo>
                  <a:pt x="365139" y="528998"/>
                  <a:pt x="367082" y="519954"/>
                  <a:pt x="369323" y="510989"/>
                </a:cubicBezTo>
                <a:cubicBezTo>
                  <a:pt x="367082" y="502024"/>
                  <a:pt x="364412" y="493155"/>
                  <a:pt x="362600" y="484094"/>
                </a:cubicBezTo>
                <a:cubicBezTo>
                  <a:pt x="359926" y="470726"/>
                  <a:pt x="361973" y="455946"/>
                  <a:pt x="355876" y="443753"/>
                </a:cubicBezTo>
                <a:lnTo>
                  <a:pt x="355876" y="443753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Cruz eiro</a:t>
            </a:r>
          </a:p>
          <a:p>
            <a:pPr algn="r"/>
            <a:endParaRPr lang="pt-BR" sz="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Forma Livre: Forma 23">
            <a:hlinkClick r:id="rId3" action="ppaction://hlinksldjump"/>
            <a:extLst>
              <a:ext uri="{FF2B5EF4-FFF2-40B4-BE49-F238E27FC236}">
                <a16:creationId xmlns:a16="http://schemas.microsoft.com/office/drawing/2014/main" id="{AF46D68D-F067-4D05-8AE6-DA92C0BEE34E}"/>
              </a:ext>
            </a:extLst>
          </p:cNvPr>
          <p:cNvSpPr/>
          <p:nvPr/>
        </p:nvSpPr>
        <p:spPr>
          <a:xfrm>
            <a:off x="2861617" y="1162281"/>
            <a:ext cx="608538" cy="759759"/>
          </a:xfrm>
          <a:custGeom>
            <a:avLst/>
            <a:gdLst>
              <a:gd name="connsiteX0" fmla="*/ 275664 w 578223"/>
              <a:gd name="connsiteY0" fmla="*/ 699248 h 759759"/>
              <a:gd name="connsiteX1" fmla="*/ 369794 w 578223"/>
              <a:gd name="connsiteY1" fmla="*/ 679077 h 759759"/>
              <a:gd name="connsiteX2" fmla="*/ 410135 w 578223"/>
              <a:gd name="connsiteY2" fmla="*/ 672353 h 759759"/>
              <a:gd name="connsiteX3" fmla="*/ 430306 w 578223"/>
              <a:gd name="connsiteY3" fmla="*/ 652183 h 759759"/>
              <a:gd name="connsiteX4" fmla="*/ 463923 w 578223"/>
              <a:gd name="connsiteY4" fmla="*/ 645459 h 759759"/>
              <a:gd name="connsiteX5" fmla="*/ 571500 w 578223"/>
              <a:gd name="connsiteY5" fmla="*/ 625289 h 759759"/>
              <a:gd name="connsiteX6" fmla="*/ 578223 w 578223"/>
              <a:gd name="connsiteY6" fmla="*/ 605118 h 759759"/>
              <a:gd name="connsiteX7" fmla="*/ 558053 w 578223"/>
              <a:gd name="connsiteY7" fmla="*/ 537883 h 759759"/>
              <a:gd name="connsiteX8" fmla="*/ 551329 w 578223"/>
              <a:gd name="connsiteY8" fmla="*/ 423583 h 759759"/>
              <a:gd name="connsiteX9" fmla="*/ 517711 w 578223"/>
              <a:gd name="connsiteY9" fmla="*/ 383242 h 759759"/>
              <a:gd name="connsiteX10" fmla="*/ 477370 w 578223"/>
              <a:gd name="connsiteY10" fmla="*/ 369795 h 759759"/>
              <a:gd name="connsiteX11" fmla="*/ 443753 w 578223"/>
              <a:gd name="connsiteY11" fmla="*/ 349624 h 759759"/>
              <a:gd name="connsiteX12" fmla="*/ 423582 w 578223"/>
              <a:gd name="connsiteY12" fmla="*/ 316006 h 759759"/>
              <a:gd name="connsiteX13" fmla="*/ 403411 w 578223"/>
              <a:gd name="connsiteY13" fmla="*/ 302559 h 759759"/>
              <a:gd name="connsiteX14" fmla="*/ 396688 w 578223"/>
              <a:gd name="connsiteY14" fmla="*/ 268942 h 759759"/>
              <a:gd name="connsiteX15" fmla="*/ 383241 w 578223"/>
              <a:gd name="connsiteY15" fmla="*/ 147918 h 759759"/>
              <a:gd name="connsiteX16" fmla="*/ 349623 w 578223"/>
              <a:gd name="connsiteY16" fmla="*/ 0 h 759759"/>
              <a:gd name="connsiteX17" fmla="*/ 336176 w 578223"/>
              <a:gd name="connsiteY17" fmla="*/ 20171 h 759759"/>
              <a:gd name="connsiteX18" fmla="*/ 316006 w 578223"/>
              <a:gd name="connsiteY18" fmla="*/ 40342 h 759759"/>
              <a:gd name="connsiteX19" fmla="*/ 309282 w 578223"/>
              <a:gd name="connsiteY19" fmla="*/ 67236 h 759759"/>
              <a:gd name="connsiteX20" fmla="*/ 302559 w 578223"/>
              <a:gd name="connsiteY20" fmla="*/ 87406 h 759759"/>
              <a:gd name="connsiteX21" fmla="*/ 295835 w 578223"/>
              <a:gd name="connsiteY21" fmla="*/ 114300 h 759759"/>
              <a:gd name="connsiteX22" fmla="*/ 289111 w 578223"/>
              <a:gd name="connsiteY22" fmla="*/ 134471 h 759759"/>
              <a:gd name="connsiteX23" fmla="*/ 255494 w 578223"/>
              <a:gd name="connsiteY23" fmla="*/ 194983 h 759759"/>
              <a:gd name="connsiteX24" fmla="*/ 235323 w 578223"/>
              <a:gd name="connsiteY24" fmla="*/ 215153 h 759759"/>
              <a:gd name="connsiteX25" fmla="*/ 194982 w 578223"/>
              <a:gd name="connsiteY25" fmla="*/ 221877 h 759759"/>
              <a:gd name="connsiteX26" fmla="*/ 161364 w 578223"/>
              <a:gd name="connsiteY26" fmla="*/ 228600 h 759759"/>
              <a:gd name="connsiteX27" fmla="*/ 134470 w 578223"/>
              <a:gd name="connsiteY27" fmla="*/ 242048 h 759759"/>
              <a:gd name="connsiteX28" fmla="*/ 107576 w 578223"/>
              <a:gd name="connsiteY28" fmla="*/ 282389 h 759759"/>
              <a:gd name="connsiteX29" fmla="*/ 60511 w 578223"/>
              <a:gd name="connsiteY29" fmla="*/ 322730 h 759759"/>
              <a:gd name="connsiteX30" fmla="*/ 20170 w 578223"/>
              <a:gd name="connsiteY30" fmla="*/ 363071 h 759759"/>
              <a:gd name="connsiteX31" fmla="*/ 6723 w 578223"/>
              <a:gd name="connsiteY31" fmla="*/ 410136 h 759759"/>
              <a:gd name="connsiteX32" fmla="*/ 0 w 578223"/>
              <a:gd name="connsiteY32" fmla="*/ 470648 h 759759"/>
              <a:gd name="connsiteX33" fmla="*/ 53788 w 578223"/>
              <a:gd name="connsiteY33" fmla="*/ 564777 h 759759"/>
              <a:gd name="connsiteX34" fmla="*/ 73959 w 578223"/>
              <a:gd name="connsiteY34" fmla="*/ 571500 h 759759"/>
              <a:gd name="connsiteX35" fmla="*/ 114300 w 578223"/>
              <a:gd name="connsiteY35" fmla="*/ 618565 h 759759"/>
              <a:gd name="connsiteX36" fmla="*/ 147917 w 578223"/>
              <a:gd name="connsiteY36" fmla="*/ 645459 h 759759"/>
              <a:gd name="connsiteX37" fmla="*/ 168088 w 578223"/>
              <a:gd name="connsiteY37" fmla="*/ 672353 h 759759"/>
              <a:gd name="connsiteX38" fmla="*/ 188259 w 578223"/>
              <a:gd name="connsiteY38" fmla="*/ 692524 h 759759"/>
              <a:gd name="connsiteX39" fmla="*/ 215153 w 578223"/>
              <a:gd name="connsiteY39" fmla="*/ 732865 h 759759"/>
              <a:gd name="connsiteX40" fmla="*/ 235323 w 578223"/>
              <a:gd name="connsiteY40" fmla="*/ 759759 h 759759"/>
              <a:gd name="connsiteX41" fmla="*/ 248770 w 578223"/>
              <a:gd name="connsiteY41" fmla="*/ 726142 h 759759"/>
              <a:gd name="connsiteX42" fmla="*/ 275664 w 578223"/>
              <a:gd name="connsiteY42" fmla="*/ 699248 h 7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78223" h="759759">
                <a:moveTo>
                  <a:pt x="275664" y="699248"/>
                </a:moveTo>
                <a:cubicBezTo>
                  <a:pt x="295835" y="691404"/>
                  <a:pt x="340129" y="684471"/>
                  <a:pt x="369794" y="679077"/>
                </a:cubicBezTo>
                <a:cubicBezTo>
                  <a:pt x="383207" y="676638"/>
                  <a:pt x="396688" y="674594"/>
                  <a:pt x="410135" y="672353"/>
                </a:cubicBezTo>
                <a:cubicBezTo>
                  <a:pt x="416859" y="665630"/>
                  <a:pt x="421801" y="656435"/>
                  <a:pt x="430306" y="652183"/>
                </a:cubicBezTo>
                <a:cubicBezTo>
                  <a:pt x="440527" y="647072"/>
                  <a:pt x="452669" y="647445"/>
                  <a:pt x="463923" y="645459"/>
                </a:cubicBezTo>
                <a:cubicBezTo>
                  <a:pt x="565704" y="627497"/>
                  <a:pt x="514093" y="639640"/>
                  <a:pt x="571500" y="625289"/>
                </a:cubicBezTo>
                <a:cubicBezTo>
                  <a:pt x="573741" y="618565"/>
                  <a:pt x="578223" y="612205"/>
                  <a:pt x="578223" y="605118"/>
                </a:cubicBezTo>
                <a:cubicBezTo>
                  <a:pt x="578223" y="561852"/>
                  <a:pt x="576280" y="565223"/>
                  <a:pt x="558053" y="537883"/>
                </a:cubicBezTo>
                <a:cubicBezTo>
                  <a:pt x="555812" y="499783"/>
                  <a:pt x="558470" y="461075"/>
                  <a:pt x="551329" y="423583"/>
                </a:cubicBezTo>
                <a:cubicBezTo>
                  <a:pt x="551099" y="422376"/>
                  <a:pt x="525651" y="387212"/>
                  <a:pt x="517711" y="383242"/>
                </a:cubicBezTo>
                <a:cubicBezTo>
                  <a:pt x="505033" y="376903"/>
                  <a:pt x="489524" y="377088"/>
                  <a:pt x="477370" y="369795"/>
                </a:cubicBezTo>
                <a:lnTo>
                  <a:pt x="443753" y="349624"/>
                </a:lnTo>
                <a:cubicBezTo>
                  <a:pt x="437029" y="338418"/>
                  <a:pt x="432087" y="325928"/>
                  <a:pt x="423582" y="316006"/>
                </a:cubicBezTo>
                <a:cubicBezTo>
                  <a:pt x="418323" y="309871"/>
                  <a:pt x="407420" y="309575"/>
                  <a:pt x="403411" y="302559"/>
                </a:cubicBezTo>
                <a:cubicBezTo>
                  <a:pt x="397741" y="292637"/>
                  <a:pt x="398426" y="280237"/>
                  <a:pt x="396688" y="268942"/>
                </a:cubicBezTo>
                <a:cubicBezTo>
                  <a:pt x="392870" y="244123"/>
                  <a:pt x="384657" y="169163"/>
                  <a:pt x="383241" y="147918"/>
                </a:cubicBezTo>
                <a:cubicBezTo>
                  <a:pt x="373526" y="2192"/>
                  <a:pt x="417214" y="33798"/>
                  <a:pt x="349623" y="0"/>
                </a:cubicBezTo>
                <a:cubicBezTo>
                  <a:pt x="345141" y="6724"/>
                  <a:pt x="341349" y="13963"/>
                  <a:pt x="336176" y="20171"/>
                </a:cubicBezTo>
                <a:cubicBezTo>
                  <a:pt x="330089" y="27476"/>
                  <a:pt x="320723" y="32086"/>
                  <a:pt x="316006" y="40342"/>
                </a:cubicBezTo>
                <a:cubicBezTo>
                  <a:pt x="311421" y="48365"/>
                  <a:pt x="311821" y="58351"/>
                  <a:pt x="309282" y="67236"/>
                </a:cubicBezTo>
                <a:cubicBezTo>
                  <a:pt x="307335" y="74050"/>
                  <a:pt x="304506" y="80592"/>
                  <a:pt x="302559" y="87406"/>
                </a:cubicBezTo>
                <a:cubicBezTo>
                  <a:pt x="300020" y="96291"/>
                  <a:pt x="298374" y="105415"/>
                  <a:pt x="295835" y="114300"/>
                </a:cubicBezTo>
                <a:cubicBezTo>
                  <a:pt x="293888" y="121115"/>
                  <a:pt x="290976" y="127633"/>
                  <a:pt x="289111" y="134471"/>
                </a:cubicBezTo>
                <a:cubicBezTo>
                  <a:pt x="272428" y="195640"/>
                  <a:pt x="293778" y="182220"/>
                  <a:pt x="255494" y="194983"/>
                </a:cubicBezTo>
                <a:cubicBezTo>
                  <a:pt x="248770" y="201706"/>
                  <a:pt x="244012" y="211291"/>
                  <a:pt x="235323" y="215153"/>
                </a:cubicBezTo>
                <a:cubicBezTo>
                  <a:pt x="222865" y="220690"/>
                  <a:pt x="208395" y="219438"/>
                  <a:pt x="194982" y="221877"/>
                </a:cubicBezTo>
                <a:cubicBezTo>
                  <a:pt x="183738" y="223921"/>
                  <a:pt x="172570" y="226359"/>
                  <a:pt x="161364" y="228600"/>
                </a:cubicBezTo>
                <a:cubicBezTo>
                  <a:pt x="152399" y="233083"/>
                  <a:pt x="140886" y="234348"/>
                  <a:pt x="134470" y="242048"/>
                </a:cubicBezTo>
                <a:cubicBezTo>
                  <a:pt x="80204" y="307169"/>
                  <a:pt x="175298" y="237242"/>
                  <a:pt x="107576" y="282389"/>
                </a:cubicBezTo>
                <a:cubicBezTo>
                  <a:pt x="78857" y="325467"/>
                  <a:pt x="114033" y="278939"/>
                  <a:pt x="60511" y="322730"/>
                </a:cubicBezTo>
                <a:cubicBezTo>
                  <a:pt x="45793" y="334772"/>
                  <a:pt x="20170" y="363071"/>
                  <a:pt x="20170" y="363071"/>
                </a:cubicBezTo>
                <a:cubicBezTo>
                  <a:pt x="15152" y="378128"/>
                  <a:pt x="9134" y="394464"/>
                  <a:pt x="6723" y="410136"/>
                </a:cubicBezTo>
                <a:cubicBezTo>
                  <a:pt x="3637" y="430195"/>
                  <a:pt x="2241" y="450477"/>
                  <a:pt x="0" y="470648"/>
                </a:cubicBezTo>
                <a:cubicBezTo>
                  <a:pt x="22157" y="559276"/>
                  <a:pt x="-5159" y="542673"/>
                  <a:pt x="53788" y="564777"/>
                </a:cubicBezTo>
                <a:cubicBezTo>
                  <a:pt x="60424" y="567265"/>
                  <a:pt x="67235" y="569259"/>
                  <a:pt x="73959" y="571500"/>
                </a:cubicBezTo>
                <a:cubicBezTo>
                  <a:pt x="122782" y="604052"/>
                  <a:pt x="61218" y="558848"/>
                  <a:pt x="114300" y="618565"/>
                </a:cubicBezTo>
                <a:cubicBezTo>
                  <a:pt x="123834" y="629291"/>
                  <a:pt x="137770" y="635312"/>
                  <a:pt x="147917" y="645459"/>
                </a:cubicBezTo>
                <a:cubicBezTo>
                  <a:pt x="155841" y="653383"/>
                  <a:pt x="160795" y="663845"/>
                  <a:pt x="168088" y="672353"/>
                </a:cubicBezTo>
                <a:cubicBezTo>
                  <a:pt x="174276" y="679573"/>
                  <a:pt x="182421" y="685018"/>
                  <a:pt x="188259" y="692524"/>
                </a:cubicBezTo>
                <a:cubicBezTo>
                  <a:pt x="198181" y="705281"/>
                  <a:pt x="205456" y="719936"/>
                  <a:pt x="215153" y="732865"/>
                </a:cubicBezTo>
                <a:lnTo>
                  <a:pt x="235323" y="759759"/>
                </a:lnTo>
                <a:cubicBezTo>
                  <a:pt x="239805" y="748553"/>
                  <a:pt x="241755" y="735963"/>
                  <a:pt x="248770" y="726142"/>
                </a:cubicBezTo>
                <a:cubicBezTo>
                  <a:pt x="253276" y="719833"/>
                  <a:pt x="255493" y="707092"/>
                  <a:pt x="275664" y="69924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Boa Esperança</a:t>
            </a:r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8EE190C1-1744-43A0-B51E-ECAA226A3C69}"/>
              </a:ext>
            </a:extLst>
          </p:cNvPr>
          <p:cNvSpPr/>
          <p:nvPr/>
        </p:nvSpPr>
        <p:spPr>
          <a:xfrm>
            <a:off x="2693528" y="2439716"/>
            <a:ext cx="477371" cy="484130"/>
          </a:xfrm>
          <a:custGeom>
            <a:avLst/>
            <a:gdLst>
              <a:gd name="connsiteX0" fmla="*/ 275665 w 477371"/>
              <a:gd name="connsiteY0" fmla="*/ 36 h 484130"/>
              <a:gd name="connsiteX1" fmla="*/ 248771 w 477371"/>
              <a:gd name="connsiteY1" fmla="*/ 33654 h 484130"/>
              <a:gd name="connsiteX2" fmla="*/ 194983 w 477371"/>
              <a:gd name="connsiteY2" fmla="*/ 60548 h 484130"/>
              <a:gd name="connsiteX3" fmla="*/ 174812 w 477371"/>
              <a:gd name="connsiteY3" fmla="*/ 73995 h 484130"/>
              <a:gd name="connsiteX4" fmla="*/ 147918 w 477371"/>
              <a:gd name="connsiteY4" fmla="*/ 87442 h 484130"/>
              <a:gd name="connsiteX5" fmla="*/ 127748 w 477371"/>
              <a:gd name="connsiteY5" fmla="*/ 107613 h 484130"/>
              <a:gd name="connsiteX6" fmla="*/ 94130 w 477371"/>
              <a:gd name="connsiteY6" fmla="*/ 127783 h 484130"/>
              <a:gd name="connsiteX7" fmla="*/ 73959 w 477371"/>
              <a:gd name="connsiteY7" fmla="*/ 168124 h 484130"/>
              <a:gd name="connsiteX8" fmla="*/ 94130 w 477371"/>
              <a:gd name="connsiteY8" fmla="*/ 181571 h 484130"/>
              <a:gd name="connsiteX9" fmla="*/ 114300 w 477371"/>
              <a:gd name="connsiteY9" fmla="*/ 188295 h 484130"/>
              <a:gd name="connsiteX10" fmla="*/ 100853 w 477371"/>
              <a:gd name="connsiteY10" fmla="*/ 221913 h 484130"/>
              <a:gd name="connsiteX11" fmla="*/ 53789 w 477371"/>
              <a:gd name="connsiteY11" fmla="*/ 242083 h 484130"/>
              <a:gd name="connsiteX12" fmla="*/ 6724 w 477371"/>
              <a:gd name="connsiteY12" fmla="*/ 295871 h 484130"/>
              <a:gd name="connsiteX13" fmla="*/ 0 w 477371"/>
              <a:gd name="connsiteY13" fmla="*/ 322765 h 484130"/>
              <a:gd name="connsiteX14" fmla="*/ 6724 w 477371"/>
              <a:gd name="connsiteY14" fmla="*/ 363107 h 484130"/>
              <a:gd name="connsiteX15" fmla="*/ 33618 w 477371"/>
              <a:gd name="connsiteY15" fmla="*/ 376554 h 484130"/>
              <a:gd name="connsiteX16" fmla="*/ 60512 w 477371"/>
              <a:gd name="connsiteY16" fmla="*/ 396724 h 484130"/>
              <a:gd name="connsiteX17" fmla="*/ 73959 w 477371"/>
              <a:gd name="connsiteY17" fmla="*/ 416895 h 484130"/>
              <a:gd name="connsiteX18" fmla="*/ 127748 w 477371"/>
              <a:gd name="connsiteY18" fmla="*/ 463960 h 484130"/>
              <a:gd name="connsiteX19" fmla="*/ 215153 w 477371"/>
              <a:gd name="connsiteY19" fmla="*/ 484130 h 484130"/>
              <a:gd name="connsiteX20" fmla="*/ 369795 w 477371"/>
              <a:gd name="connsiteY20" fmla="*/ 477407 h 484130"/>
              <a:gd name="connsiteX21" fmla="*/ 450477 w 477371"/>
              <a:gd name="connsiteY21" fmla="*/ 470683 h 484130"/>
              <a:gd name="connsiteX22" fmla="*/ 477371 w 477371"/>
              <a:gd name="connsiteY22" fmla="*/ 416895 h 484130"/>
              <a:gd name="connsiteX23" fmla="*/ 463924 w 477371"/>
              <a:gd name="connsiteY23" fmla="*/ 242083 h 484130"/>
              <a:gd name="connsiteX24" fmla="*/ 443753 w 477371"/>
              <a:gd name="connsiteY24" fmla="*/ 141230 h 484130"/>
              <a:gd name="connsiteX25" fmla="*/ 383242 w 477371"/>
              <a:gd name="connsiteY25" fmla="*/ 94165 h 484130"/>
              <a:gd name="connsiteX26" fmla="*/ 356348 w 477371"/>
              <a:gd name="connsiteY26" fmla="*/ 67271 h 484130"/>
              <a:gd name="connsiteX27" fmla="*/ 309283 w 477371"/>
              <a:gd name="connsiteY27" fmla="*/ 40377 h 484130"/>
              <a:gd name="connsiteX28" fmla="*/ 275665 w 477371"/>
              <a:gd name="connsiteY28" fmla="*/ 36 h 48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7371" h="484130">
                <a:moveTo>
                  <a:pt x="275665" y="36"/>
                </a:moveTo>
                <a:cubicBezTo>
                  <a:pt x="265580" y="-1084"/>
                  <a:pt x="259497" y="24120"/>
                  <a:pt x="248771" y="33654"/>
                </a:cubicBezTo>
                <a:cubicBezTo>
                  <a:pt x="212832" y="65600"/>
                  <a:pt x="225513" y="45282"/>
                  <a:pt x="194983" y="60548"/>
                </a:cubicBezTo>
                <a:cubicBezTo>
                  <a:pt x="187755" y="64162"/>
                  <a:pt x="181828" y="69986"/>
                  <a:pt x="174812" y="73995"/>
                </a:cubicBezTo>
                <a:cubicBezTo>
                  <a:pt x="166110" y="78968"/>
                  <a:pt x="156883" y="82960"/>
                  <a:pt x="147918" y="87442"/>
                </a:cubicBezTo>
                <a:cubicBezTo>
                  <a:pt x="141195" y="94166"/>
                  <a:pt x="135355" y="101908"/>
                  <a:pt x="127748" y="107613"/>
                </a:cubicBezTo>
                <a:cubicBezTo>
                  <a:pt x="117293" y="115454"/>
                  <a:pt x="104052" y="119278"/>
                  <a:pt x="94130" y="127783"/>
                </a:cubicBezTo>
                <a:cubicBezTo>
                  <a:pt x="81966" y="138209"/>
                  <a:pt x="78665" y="154006"/>
                  <a:pt x="73959" y="168124"/>
                </a:cubicBezTo>
                <a:cubicBezTo>
                  <a:pt x="80683" y="172606"/>
                  <a:pt x="86902" y="177957"/>
                  <a:pt x="94130" y="181571"/>
                </a:cubicBezTo>
                <a:cubicBezTo>
                  <a:pt x="100469" y="184741"/>
                  <a:pt x="113135" y="181304"/>
                  <a:pt x="114300" y="188295"/>
                </a:cubicBezTo>
                <a:cubicBezTo>
                  <a:pt x="116284" y="200200"/>
                  <a:pt x="108707" y="212749"/>
                  <a:pt x="100853" y="221913"/>
                </a:cubicBezTo>
                <a:cubicBezTo>
                  <a:pt x="94206" y="229668"/>
                  <a:pt x="64669" y="238456"/>
                  <a:pt x="53789" y="242083"/>
                </a:cubicBezTo>
                <a:cubicBezTo>
                  <a:pt x="38428" y="257444"/>
                  <a:pt x="16984" y="277403"/>
                  <a:pt x="6724" y="295871"/>
                </a:cubicBezTo>
                <a:cubicBezTo>
                  <a:pt x="2236" y="303949"/>
                  <a:pt x="2241" y="313800"/>
                  <a:pt x="0" y="322765"/>
                </a:cubicBezTo>
                <a:cubicBezTo>
                  <a:pt x="2241" y="336212"/>
                  <a:pt x="-501" y="351546"/>
                  <a:pt x="6724" y="363107"/>
                </a:cubicBezTo>
                <a:cubicBezTo>
                  <a:pt x="12036" y="371606"/>
                  <a:pt x="25119" y="371242"/>
                  <a:pt x="33618" y="376554"/>
                </a:cubicBezTo>
                <a:cubicBezTo>
                  <a:pt x="43120" y="382493"/>
                  <a:pt x="51547" y="390001"/>
                  <a:pt x="60512" y="396724"/>
                </a:cubicBezTo>
                <a:cubicBezTo>
                  <a:pt x="64994" y="403448"/>
                  <a:pt x="68786" y="410687"/>
                  <a:pt x="73959" y="416895"/>
                </a:cubicBezTo>
                <a:cubicBezTo>
                  <a:pt x="84436" y="429467"/>
                  <a:pt x="116652" y="457908"/>
                  <a:pt x="127748" y="463960"/>
                </a:cubicBezTo>
                <a:cubicBezTo>
                  <a:pt x="153947" y="478251"/>
                  <a:pt x="186677" y="480062"/>
                  <a:pt x="215153" y="484130"/>
                </a:cubicBezTo>
                <a:lnTo>
                  <a:pt x="369795" y="477407"/>
                </a:lnTo>
                <a:cubicBezTo>
                  <a:pt x="396738" y="475867"/>
                  <a:pt x="426956" y="483914"/>
                  <a:pt x="450477" y="470683"/>
                </a:cubicBezTo>
                <a:cubicBezTo>
                  <a:pt x="467948" y="460855"/>
                  <a:pt x="477371" y="416895"/>
                  <a:pt x="477371" y="416895"/>
                </a:cubicBezTo>
                <a:cubicBezTo>
                  <a:pt x="472327" y="316004"/>
                  <a:pt x="477310" y="312357"/>
                  <a:pt x="463924" y="242083"/>
                </a:cubicBezTo>
                <a:cubicBezTo>
                  <a:pt x="457509" y="208405"/>
                  <a:pt x="460170" y="171327"/>
                  <a:pt x="443753" y="141230"/>
                </a:cubicBezTo>
                <a:cubicBezTo>
                  <a:pt x="431517" y="118797"/>
                  <a:pt x="401311" y="112234"/>
                  <a:pt x="383242" y="94165"/>
                </a:cubicBezTo>
                <a:cubicBezTo>
                  <a:pt x="374277" y="85200"/>
                  <a:pt x="365974" y="75522"/>
                  <a:pt x="356348" y="67271"/>
                </a:cubicBezTo>
                <a:cubicBezTo>
                  <a:pt x="343044" y="55868"/>
                  <a:pt x="324544" y="48007"/>
                  <a:pt x="309283" y="40377"/>
                </a:cubicBezTo>
                <a:cubicBezTo>
                  <a:pt x="292106" y="14613"/>
                  <a:pt x="285750" y="1156"/>
                  <a:pt x="275665" y="3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Nova Esperança</a:t>
            </a:r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AFB8EE08-E260-430F-8CE1-8AE24D10AC91}"/>
              </a:ext>
            </a:extLst>
          </p:cNvPr>
          <p:cNvSpPr/>
          <p:nvPr/>
        </p:nvSpPr>
        <p:spPr>
          <a:xfrm>
            <a:off x="2101858" y="3179340"/>
            <a:ext cx="659874" cy="545665"/>
          </a:xfrm>
          <a:custGeom>
            <a:avLst/>
            <a:gdLst>
              <a:gd name="connsiteX0" fmla="*/ 564776 w 659874"/>
              <a:gd name="connsiteY0" fmla="*/ 544606 h 545665"/>
              <a:gd name="connsiteX1" fmla="*/ 598394 w 659874"/>
              <a:gd name="connsiteY1" fmla="*/ 517712 h 545665"/>
              <a:gd name="connsiteX2" fmla="*/ 652182 w 659874"/>
              <a:gd name="connsiteY2" fmla="*/ 497541 h 545665"/>
              <a:gd name="connsiteX3" fmla="*/ 652182 w 659874"/>
              <a:gd name="connsiteY3" fmla="*/ 389965 h 545665"/>
              <a:gd name="connsiteX4" fmla="*/ 645459 w 659874"/>
              <a:gd name="connsiteY4" fmla="*/ 363071 h 545665"/>
              <a:gd name="connsiteX5" fmla="*/ 605118 w 659874"/>
              <a:gd name="connsiteY5" fmla="*/ 329453 h 545665"/>
              <a:gd name="connsiteX6" fmla="*/ 591670 w 659874"/>
              <a:gd name="connsiteY6" fmla="*/ 316006 h 545665"/>
              <a:gd name="connsiteX7" fmla="*/ 531159 w 659874"/>
              <a:gd name="connsiteY7" fmla="*/ 282389 h 545665"/>
              <a:gd name="connsiteX8" fmla="*/ 484094 w 659874"/>
              <a:gd name="connsiteY8" fmla="*/ 262218 h 545665"/>
              <a:gd name="connsiteX9" fmla="*/ 457200 w 659874"/>
              <a:gd name="connsiteY9" fmla="*/ 242047 h 545665"/>
              <a:gd name="connsiteX10" fmla="*/ 396688 w 659874"/>
              <a:gd name="connsiteY10" fmla="*/ 208430 h 545665"/>
              <a:gd name="connsiteX11" fmla="*/ 363070 w 659874"/>
              <a:gd name="connsiteY11" fmla="*/ 174812 h 545665"/>
              <a:gd name="connsiteX12" fmla="*/ 336176 w 659874"/>
              <a:gd name="connsiteY12" fmla="*/ 107577 h 545665"/>
              <a:gd name="connsiteX13" fmla="*/ 329453 w 659874"/>
              <a:gd name="connsiteY13" fmla="*/ 87406 h 545665"/>
              <a:gd name="connsiteX14" fmla="*/ 309282 w 659874"/>
              <a:gd name="connsiteY14" fmla="*/ 60512 h 545665"/>
              <a:gd name="connsiteX15" fmla="*/ 275665 w 659874"/>
              <a:gd name="connsiteY15" fmla="*/ 26894 h 545665"/>
              <a:gd name="connsiteX16" fmla="*/ 221876 w 659874"/>
              <a:gd name="connsiteY16" fmla="*/ 13447 h 545665"/>
              <a:gd name="connsiteX17" fmla="*/ 168088 w 659874"/>
              <a:gd name="connsiteY17" fmla="*/ 0 h 545665"/>
              <a:gd name="connsiteX18" fmla="*/ 53788 w 659874"/>
              <a:gd name="connsiteY18" fmla="*/ 13447 h 545665"/>
              <a:gd name="connsiteX19" fmla="*/ 33618 w 659874"/>
              <a:gd name="connsiteY19" fmla="*/ 33618 h 545665"/>
              <a:gd name="connsiteX20" fmla="*/ 6723 w 659874"/>
              <a:gd name="connsiteY20" fmla="*/ 80683 h 545665"/>
              <a:gd name="connsiteX21" fmla="*/ 0 w 659874"/>
              <a:gd name="connsiteY21" fmla="*/ 100853 h 545665"/>
              <a:gd name="connsiteX22" fmla="*/ 13447 w 659874"/>
              <a:gd name="connsiteY22" fmla="*/ 134471 h 545665"/>
              <a:gd name="connsiteX23" fmla="*/ 26894 w 659874"/>
              <a:gd name="connsiteY23" fmla="*/ 188259 h 545665"/>
              <a:gd name="connsiteX24" fmla="*/ 47065 w 659874"/>
              <a:gd name="connsiteY24" fmla="*/ 215153 h 545665"/>
              <a:gd name="connsiteX25" fmla="*/ 80682 w 659874"/>
              <a:gd name="connsiteY25" fmla="*/ 208430 h 545665"/>
              <a:gd name="connsiteX26" fmla="*/ 107576 w 659874"/>
              <a:gd name="connsiteY26" fmla="*/ 201706 h 545665"/>
              <a:gd name="connsiteX27" fmla="*/ 134470 w 659874"/>
              <a:gd name="connsiteY27" fmla="*/ 208430 h 545665"/>
              <a:gd name="connsiteX28" fmla="*/ 215153 w 659874"/>
              <a:gd name="connsiteY28" fmla="*/ 275665 h 545665"/>
              <a:gd name="connsiteX29" fmla="*/ 268941 w 659874"/>
              <a:gd name="connsiteY29" fmla="*/ 309283 h 545665"/>
              <a:gd name="connsiteX30" fmla="*/ 322729 w 659874"/>
              <a:gd name="connsiteY30" fmla="*/ 376518 h 545665"/>
              <a:gd name="connsiteX31" fmla="*/ 349623 w 659874"/>
              <a:gd name="connsiteY31" fmla="*/ 403412 h 545665"/>
              <a:gd name="connsiteX32" fmla="*/ 376518 w 659874"/>
              <a:gd name="connsiteY32" fmla="*/ 423583 h 545665"/>
              <a:gd name="connsiteX33" fmla="*/ 389965 w 659874"/>
              <a:gd name="connsiteY33" fmla="*/ 443753 h 545665"/>
              <a:gd name="connsiteX34" fmla="*/ 416859 w 659874"/>
              <a:gd name="connsiteY34" fmla="*/ 463924 h 545665"/>
              <a:gd name="connsiteX35" fmla="*/ 437029 w 659874"/>
              <a:gd name="connsiteY35" fmla="*/ 490818 h 545665"/>
              <a:gd name="connsiteX36" fmla="*/ 470647 w 659874"/>
              <a:gd name="connsiteY36" fmla="*/ 497541 h 545665"/>
              <a:gd name="connsiteX37" fmla="*/ 484094 w 659874"/>
              <a:gd name="connsiteY37" fmla="*/ 524436 h 545665"/>
              <a:gd name="connsiteX38" fmla="*/ 524435 w 659874"/>
              <a:gd name="connsiteY38" fmla="*/ 544606 h 545665"/>
              <a:gd name="connsiteX39" fmla="*/ 564776 w 659874"/>
              <a:gd name="connsiteY39" fmla="*/ 544606 h 54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59874" h="545665">
                <a:moveTo>
                  <a:pt x="564776" y="544606"/>
                </a:moveTo>
                <a:cubicBezTo>
                  <a:pt x="577102" y="540124"/>
                  <a:pt x="585330" y="523650"/>
                  <a:pt x="598394" y="517712"/>
                </a:cubicBezTo>
                <a:cubicBezTo>
                  <a:pt x="669576" y="485357"/>
                  <a:pt x="617662" y="532063"/>
                  <a:pt x="652182" y="497541"/>
                </a:cubicBezTo>
                <a:cubicBezTo>
                  <a:pt x="662759" y="444663"/>
                  <a:pt x="662113" y="464446"/>
                  <a:pt x="652182" y="389965"/>
                </a:cubicBezTo>
                <a:cubicBezTo>
                  <a:pt x="650961" y="380806"/>
                  <a:pt x="649099" y="371564"/>
                  <a:pt x="645459" y="363071"/>
                </a:cubicBezTo>
                <a:cubicBezTo>
                  <a:pt x="633205" y="334478"/>
                  <a:pt x="630864" y="346617"/>
                  <a:pt x="605118" y="329453"/>
                </a:cubicBezTo>
                <a:cubicBezTo>
                  <a:pt x="599843" y="325937"/>
                  <a:pt x="596828" y="319691"/>
                  <a:pt x="591670" y="316006"/>
                </a:cubicBezTo>
                <a:cubicBezTo>
                  <a:pt x="558069" y="292006"/>
                  <a:pt x="563138" y="300663"/>
                  <a:pt x="531159" y="282389"/>
                </a:cubicBezTo>
                <a:cubicBezTo>
                  <a:pt x="495044" y="261751"/>
                  <a:pt x="528268" y="273261"/>
                  <a:pt x="484094" y="262218"/>
                </a:cubicBezTo>
                <a:cubicBezTo>
                  <a:pt x="475129" y="255494"/>
                  <a:pt x="466809" y="247812"/>
                  <a:pt x="457200" y="242047"/>
                </a:cubicBezTo>
                <a:cubicBezTo>
                  <a:pt x="438396" y="230764"/>
                  <a:pt x="413908" y="223497"/>
                  <a:pt x="396688" y="208430"/>
                </a:cubicBezTo>
                <a:cubicBezTo>
                  <a:pt x="384761" y="197994"/>
                  <a:pt x="363070" y="174812"/>
                  <a:pt x="363070" y="174812"/>
                </a:cubicBezTo>
                <a:cubicBezTo>
                  <a:pt x="332458" y="82975"/>
                  <a:pt x="365859" y="176839"/>
                  <a:pt x="336176" y="107577"/>
                </a:cubicBezTo>
                <a:cubicBezTo>
                  <a:pt x="333384" y="101063"/>
                  <a:pt x="332969" y="93560"/>
                  <a:pt x="329453" y="87406"/>
                </a:cubicBezTo>
                <a:cubicBezTo>
                  <a:pt x="323893" y="77676"/>
                  <a:pt x="315795" y="69631"/>
                  <a:pt x="309282" y="60512"/>
                </a:cubicBezTo>
                <a:cubicBezTo>
                  <a:pt x="294341" y="39595"/>
                  <a:pt x="299570" y="38846"/>
                  <a:pt x="275665" y="26894"/>
                </a:cubicBezTo>
                <a:cubicBezTo>
                  <a:pt x="260979" y="19551"/>
                  <a:pt x="236117" y="16733"/>
                  <a:pt x="221876" y="13447"/>
                </a:cubicBezTo>
                <a:cubicBezTo>
                  <a:pt x="203868" y="9291"/>
                  <a:pt x="168088" y="0"/>
                  <a:pt x="168088" y="0"/>
                </a:cubicBezTo>
                <a:cubicBezTo>
                  <a:pt x="129988" y="4482"/>
                  <a:pt x="91005" y="4143"/>
                  <a:pt x="53788" y="13447"/>
                </a:cubicBezTo>
                <a:cubicBezTo>
                  <a:pt x="44563" y="15753"/>
                  <a:pt x="39705" y="26313"/>
                  <a:pt x="33618" y="33618"/>
                </a:cubicBezTo>
                <a:cubicBezTo>
                  <a:pt x="23686" y="45536"/>
                  <a:pt x="12527" y="67140"/>
                  <a:pt x="6723" y="80683"/>
                </a:cubicBezTo>
                <a:cubicBezTo>
                  <a:pt x="3931" y="87197"/>
                  <a:pt x="2241" y="94130"/>
                  <a:pt x="0" y="100853"/>
                </a:cubicBezTo>
                <a:cubicBezTo>
                  <a:pt x="4482" y="112059"/>
                  <a:pt x="9979" y="122911"/>
                  <a:pt x="13447" y="134471"/>
                </a:cubicBezTo>
                <a:cubicBezTo>
                  <a:pt x="16943" y="146126"/>
                  <a:pt x="19419" y="175178"/>
                  <a:pt x="26894" y="188259"/>
                </a:cubicBezTo>
                <a:cubicBezTo>
                  <a:pt x="32454" y="197988"/>
                  <a:pt x="40341" y="206188"/>
                  <a:pt x="47065" y="215153"/>
                </a:cubicBezTo>
                <a:cubicBezTo>
                  <a:pt x="58271" y="212912"/>
                  <a:pt x="69527" y="210909"/>
                  <a:pt x="80682" y="208430"/>
                </a:cubicBezTo>
                <a:cubicBezTo>
                  <a:pt x="89703" y="206425"/>
                  <a:pt x="98335" y="201706"/>
                  <a:pt x="107576" y="201706"/>
                </a:cubicBezTo>
                <a:cubicBezTo>
                  <a:pt x="116817" y="201706"/>
                  <a:pt x="125505" y="206189"/>
                  <a:pt x="134470" y="208430"/>
                </a:cubicBezTo>
                <a:cubicBezTo>
                  <a:pt x="230311" y="304269"/>
                  <a:pt x="121536" y="200770"/>
                  <a:pt x="215153" y="275665"/>
                </a:cubicBezTo>
                <a:cubicBezTo>
                  <a:pt x="254304" y="306987"/>
                  <a:pt x="235156" y="298021"/>
                  <a:pt x="268941" y="309283"/>
                </a:cubicBezTo>
                <a:cubicBezTo>
                  <a:pt x="282682" y="350500"/>
                  <a:pt x="270654" y="324442"/>
                  <a:pt x="322729" y="376518"/>
                </a:cubicBezTo>
                <a:cubicBezTo>
                  <a:pt x="331694" y="385483"/>
                  <a:pt x="339481" y="395805"/>
                  <a:pt x="349623" y="403412"/>
                </a:cubicBezTo>
                <a:cubicBezTo>
                  <a:pt x="358588" y="410136"/>
                  <a:pt x="368594" y="415659"/>
                  <a:pt x="376518" y="423583"/>
                </a:cubicBezTo>
                <a:cubicBezTo>
                  <a:pt x="382232" y="429297"/>
                  <a:pt x="384251" y="438039"/>
                  <a:pt x="389965" y="443753"/>
                </a:cubicBezTo>
                <a:cubicBezTo>
                  <a:pt x="397889" y="451677"/>
                  <a:pt x="408935" y="456000"/>
                  <a:pt x="416859" y="463924"/>
                </a:cubicBezTo>
                <a:cubicBezTo>
                  <a:pt x="424783" y="471848"/>
                  <a:pt x="427527" y="484879"/>
                  <a:pt x="437029" y="490818"/>
                </a:cubicBezTo>
                <a:cubicBezTo>
                  <a:pt x="446720" y="496875"/>
                  <a:pt x="459441" y="495300"/>
                  <a:pt x="470647" y="497541"/>
                </a:cubicBezTo>
                <a:cubicBezTo>
                  <a:pt x="475129" y="506506"/>
                  <a:pt x="477677" y="516736"/>
                  <a:pt x="484094" y="524436"/>
                </a:cubicBezTo>
                <a:cubicBezTo>
                  <a:pt x="494120" y="536467"/>
                  <a:pt x="510668" y="540017"/>
                  <a:pt x="524435" y="544606"/>
                </a:cubicBezTo>
                <a:cubicBezTo>
                  <a:pt x="560250" y="537444"/>
                  <a:pt x="552450" y="549088"/>
                  <a:pt x="564776" y="54460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SGF</a:t>
            </a:r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C9C80A06-385D-4C7D-A6D7-9978AEA99DD9}"/>
              </a:ext>
            </a:extLst>
          </p:cNvPr>
          <p:cNvSpPr/>
          <p:nvPr/>
        </p:nvSpPr>
        <p:spPr>
          <a:xfrm>
            <a:off x="2074292" y="2937293"/>
            <a:ext cx="740260" cy="268969"/>
          </a:xfrm>
          <a:custGeom>
            <a:avLst/>
            <a:gdLst>
              <a:gd name="connsiteX0" fmla="*/ 612513 w 740260"/>
              <a:gd name="connsiteY0" fmla="*/ 242047 h 268969"/>
              <a:gd name="connsiteX1" fmla="*/ 659578 w 740260"/>
              <a:gd name="connsiteY1" fmla="*/ 228600 h 268969"/>
              <a:gd name="connsiteX2" fmla="*/ 699919 w 740260"/>
              <a:gd name="connsiteY2" fmla="*/ 221877 h 268969"/>
              <a:gd name="connsiteX3" fmla="*/ 740260 w 740260"/>
              <a:gd name="connsiteY3" fmla="*/ 194983 h 268969"/>
              <a:gd name="connsiteX4" fmla="*/ 733536 w 740260"/>
              <a:gd name="connsiteY4" fmla="*/ 147918 h 268969"/>
              <a:gd name="connsiteX5" fmla="*/ 699919 w 740260"/>
              <a:gd name="connsiteY5" fmla="*/ 141194 h 268969"/>
              <a:gd name="connsiteX6" fmla="*/ 679748 w 740260"/>
              <a:gd name="connsiteY6" fmla="*/ 134471 h 268969"/>
              <a:gd name="connsiteX7" fmla="*/ 599066 w 740260"/>
              <a:gd name="connsiteY7" fmla="*/ 47065 h 268969"/>
              <a:gd name="connsiteX8" fmla="*/ 558725 w 740260"/>
              <a:gd name="connsiteY8" fmla="*/ 6724 h 268969"/>
              <a:gd name="connsiteX9" fmla="*/ 511660 w 740260"/>
              <a:gd name="connsiteY9" fmla="*/ 0 h 268969"/>
              <a:gd name="connsiteX10" fmla="*/ 114972 w 740260"/>
              <a:gd name="connsiteY10" fmla="*/ 13447 h 268969"/>
              <a:gd name="connsiteX11" fmla="*/ 88078 w 740260"/>
              <a:gd name="connsiteY11" fmla="*/ 33618 h 268969"/>
              <a:gd name="connsiteX12" fmla="*/ 47736 w 740260"/>
              <a:gd name="connsiteY12" fmla="*/ 40341 h 268969"/>
              <a:gd name="connsiteX13" fmla="*/ 20842 w 740260"/>
              <a:gd name="connsiteY13" fmla="*/ 47065 h 268969"/>
              <a:gd name="connsiteX14" fmla="*/ 14119 w 740260"/>
              <a:gd name="connsiteY14" fmla="*/ 134471 h 268969"/>
              <a:gd name="connsiteX15" fmla="*/ 67907 w 740260"/>
              <a:gd name="connsiteY15" fmla="*/ 127747 h 268969"/>
              <a:gd name="connsiteX16" fmla="*/ 88078 w 740260"/>
              <a:gd name="connsiteY16" fmla="*/ 134471 h 268969"/>
              <a:gd name="connsiteX17" fmla="*/ 94801 w 740260"/>
              <a:gd name="connsiteY17" fmla="*/ 154641 h 268969"/>
              <a:gd name="connsiteX18" fmla="*/ 135142 w 740260"/>
              <a:gd name="connsiteY18" fmla="*/ 168088 h 268969"/>
              <a:gd name="connsiteX19" fmla="*/ 168760 w 740260"/>
              <a:gd name="connsiteY19" fmla="*/ 201706 h 268969"/>
              <a:gd name="connsiteX20" fmla="*/ 195654 w 740260"/>
              <a:gd name="connsiteY20" fmla="*/ 228600 h 268969"/>
              <a:gd name="connsiteX21" fmla="*/ 209101 w 740260"/>
              <a:gd name="connsiteY21" fmla="*/ 248771 h 268969"/>
              <a:gd name="connsiteX22" fmla="*/ 357019 w 740260"/>
              <a:gd name="connsiteY22" fmla="*/ 255494 h 268969"/>
              <a:gd name="connsiteX23" fmla="*/ 552001 w 740260"/>
              <a:gd name="connsiteY23" fmla="*/ 268941 h 268969"/>
              <a:gd name="connsiteX24" fmla="*/ 612513 w 740260"/>
              <a:gd name="connsiteY24" fmla="*/ 242047 h 26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0260" h="268969">
                <a:moveTo>
                  <a:pt x="612513" y="242047"/>
                </a:moveTo>
                <a:cubicBezTo>
                  <a:pt x="630443" y="235323"/>
                  <a:pt x="643680" y="232269"/>
                  <a:pt x="659578" y="228600"/>
                </a:cubicBezTo>
                <a:cubicBezTo>
                  <a:pt x="672861" y="225535"/>
                  <a:pt x="687335" y="227120"/>
                  <a:pt x="699919" y="221877"/>
                </a:cubicBezTo>
                <a:cubicBezTo>
                  <a:pt x="714837" y="215661"/>
                  <a:pt x="740260" y="194983"/>
                  <a:pt x="740260" y="194983"/>
                </a:cubicBezTo>
                <a:cubicBezTo>
                  <a:pt x="738019" y="179295"/>
                  <a:pt x="743044" y="160596"/>
                  <a:pt x="733536" y="147918"/>
                </a:cubicBezTo>
                <a:cubicBezTo>
                  <a:pt x="726680" y="138776"/>
                  <a:pt x="711005" y="143966"/>
                  <a:pt x="699919" y="141194"/>
                </a:cubicBezTo>
                <a:cubicBezTo>
                  <a:pt x="693043" y="139475"/>
                  <a:pt x="686472" y="136712"/>
                  <a:pt x="679748" y="134471"/>
                </a:cubicBezTo>
                <a:cubicBezTo>
                  <a:pt x="564239" y="-9915"/>
                  <a:pt x="670286" y="111163"/>
                  <a:pt x="599066" y="47065"/>
                </a:cubicBezTo>
                <a:cubicBezTo>
                  <a:pt x="584931" y="34343"/>
                  <a:pt x="577551" y="9414"/>
                  <a:pt x="558725" y="6724"/>
                </a:cubicBezTo>
                <a:lnTo>
                  <a:pt x="511660" y="0"/>
                </a:lnTo>
                <a:cubicBezTo>
                  <a:pt x="379431" y="4482"/>
                  <a:pt x="246863" y="2979"/>
                  <a:pt x="114972" y="13447"/>
                </a:cubicBezTo>
                <a:cubicBezTo>
                  <a:pt x="103801" y="14334"/>
                  <a:pt x="98482" y="29456"/>
                  <a:pt x="88078" y="33618"/>
                </a:cubicBezTo>
                <a:cubicBezTo>
                  <a:pt x="75420" y="38681"/>
                  <a:pt x="61104" y="37667"/>
                  <a:pt x="47736" y="40341"/>
                </a:cubicBezTo>
                <a:cubicBezTo>
                  <a:pt x="38675" y="42153"/>
                  <a:pt x="29807" y="44824"/>
                  <a:pt x="20842" y="47065"/>
                </a:cubicBezTo>
                <a:cubicBezTo>
                  <a:pt x="9177" y="70396"/>
                  <a:pt x="-15697" y="107968"/>
                  <a:pt x="14119" y="134471"/>
                </a:cubicBezTo>
                <a:cubicBezTo>
                  <a:pt x="27624" y="146475"/>
                  <a:pt x="49978" y="129988"/>
                  <a:pt x="67907" y="127747"/>
                </a:cubicBezTo>
                <a:cubicBezTo>
                  <a:pt x="74631" y="129988"/>
                  <a:pt x="83066" y="129459"/>
                  <a:pt x="88078" y="134471"/>
                </a:cubicBezTo>
                <a:cubicBezTo>
                  <a:pt x="93089" y="139482"/>
                  <a:pt x="89034" y="150522"/>
                  <a:pt x="94801" y="154641"/>
                </a:cubicBezTo>
                <a:cubicBezTo>
                  <a:pt x="106335" y="162880"/>
                  <a:pt x="135142" y="168088"/>
                  <a:pt x="135142" y="168088"/>
                </a:cubicBezTo>
                <a:lnTo>
                  <a:pt x="168760" y="201706"/>
                </a:lnTo>
                <a:cubicBezTo>
                  <a:pt x="177725" y="210671"/>
                  <a:pt x="188622" y="218051"/>
                  <a:pt x="195654" y="228600"/>
                </a:cubicBezTo>
                <a:cubicBezTo>
                  <a:pt x="200136" y="235324"/>
                  <a:pt x="201130" y="247443"/>
                  <a:pt x="209101" y="248771"/>
                </a:cubicBezTo>
                <a:cubicBezTo>
                  <a:pt x="257786" y="256885"/>
                  <a:pt x="307742" y="252678"/>
                  <a:pt x="357019" y="255494"/>
                </a:cubicBezTo>
                <a:cubicBezTo>
                  <a:pt x="460682" y="261418"/>
                  <a:pt x="439318" y="264768"/>
                  <a:pt x="552001" y="268941"/>
                </a:cubicBezTo>
                <a:cubicBezTo>
                  <a:pt x="576637" y="269853"/>
                  <a:pt x="594583" y="248771"/>
                  <a:pt x="612513" y="24204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Pinhal S Bento</a:t>
            </a:r>
          </a:p>
        </p:txBody>
      </p:sp>
      <p:sp>
        <p:nvSpPr>
          <p:cNvPr id="2" name="Forma Livre: Forma 1">
            <a:hlinkClick r:id="rId3" action="ppaction://hlinksldjump"/>
            <a:extLst>
              <a:ext uri="{FF2B5EF4-FFF2-40B4-BE49-F238E27FC236}">
                <a16:creationId xmlns:a16="http://schemas.microsoft.com/office/drawing/2014/main" id="{A2C79DD8-72F9-4771-97E7-A52736823CE8}"/>
              </a:ext>
            </a:extLst>
          </p:cNvPr>
          <p:cNvSpPr/>
          <p:nvPr/>
        </p:nvSpPr>
        <p:spPr>
          <a:xfrm>
            <a:off x="1955372" y="2298150"/>
            <a:ext cx="776054" cy="620756"/>
          </a:xfrm>
          <a:custGeom>
            <a:avLst/>
            <a:gdLst>
              <a:gd name="connsiteX0" fmla="*/ 685998 w 776054"/>
              <a:gd name="connsiteY0" fmla="*/ 609600 h 620756"/>
              <a:gd name="connsiteX1" fmla="*/ 720635 w 776054"/>
              <a:gd name="connsiteY1" fmla="*/ 581891 h 620756"/>
              <a:gd name="connsiteX2" fmla="*/ 741416 w 776054"/>
              <a:gd name="connsiteY2" fmla="*/ 561110 h 620756"/>
              <a:gd name="connsiteX3" fmla="*/ 734489 w 776054"/>
              <a:gd name="connsiteY3" fmla="*/ 526473 h 620756"/>
              <a:gd name="connsiteX4" fmla="*/ 713707 w 776054"/>
              <a:gd name="connsiteY4" fmla="*/ 512619 h 620756"/>
              <a:gd name="connsiteX5" fmla="*/ 699853 w 776054"/>
              <a:gd name="connsiteY5" fmla="*/ 491837 h 620756"/>
              <a:gd name="connsiteX6" fmla="*/ 699853 w 776054"/>
              <a:gd name="connsiteY6" fmla="*/ 443346 h 620756"/>
              <a:gd name="connsiteX7" fmla="*/ 748344 w 776054"/>
              <a:gd name="connsiteY7" fmla="*/ 408710 h 620756"/>
              <a:gd name="connsiteX8" fmla="*/ 769125 w 776054"/>
              <a:gd name="connsiteY8" fmla="*/ 381000 h 620756"/>
              <a:gd name="connsiteX9" fmla="*/ 776053 w 776054"/>
              <a:gd name="connsiteY9" fmla="*/ 353291 h 620756"/>
              <a:gd name="connsiteX10" fmla="*/ 769125 w 776054"/>
              <a:gd name="connsiteY10" fmla="*/ 332510 h 620756"/>
              <a:gd name="connsiteX11" fmla="*/ 609798 w 776054"/>
              <a:gd name="connsiteY11" fmla="*/ 325582 h 620756"/>
              <a:gd name="connsiteX12" fmla="*/ 589016 w 776054"/>
              <a:gd name="connsiteY12" fmla="*/ 318655 h 620756"/>
              <a:gd name="connsiteX13" fmla="*/ 540525 w 776054"/>
              <a:gd name="connsiteY13" fmla="*/ 277091 h 620756"/>
              <a:gd name="connsiteX14" fmla="*/ 485107 w 776054"/>
              <a:gd name="connsiteY14" fmla="*/ 235528 h 620756"/>
              <a:gd name="connsiteX15" fmla="*/ 450471 w 776054"/>
              <a:gd name="connsiteY15" fmla="*/ 180110 h 620756"/>
              <a:gd name="connsiteX16" fmla="*/ 395053 w 776054"/>
              <a:gd name="connsiteY16" fmla="*/ 138546 h 620756"/>
              <a:gd name="connsiteX17" fmla="*/ 381198 w 776054"/>
              <a:gd name="connsiteY17" fmla="*/ 117764 h 620756"/>
              <a:gd name="connsiteX18" fmla="*/ 353489 w 776054"/>
              <a:gd name="connsiteY18" fmla="*/ 110837 h 620756"/>
              <a:gd name="connsiteX19" fmla="*/ 256507 w 776054"/>
              <a:gd name="connsiteY19" fmla="*/ 117764 h 620756"/>
              <a:gd name="connsiteX20" fmla="*/ 194162 w 776054"/>
              <a:gd name="connsiteY20" fmla="*/ 103910 h 620756"/>
              <a:gd name="connsiteX21" fmla="*/ 173380 w 776054"/>
              <a:gd name="connsiteY21" fmla="*/ 90055 h 620756"/>
              <a:gd name="connsiteX22" fmla="*/ 104107 w 776054"/>
              <a:gd name="connsiteY22" fmla="*/ 6928 h 620756"/>
              <a:gd name="connsiteX23" fmla="*/ 83325 w 776054"/>
              <a:gd name="connsiteY23" fmla="*/ 0 h 620756"/>
              <a:gd name="connsiteX24" fmla="*/ 55616 w 776054"/>
              <a:gd name="connsiteY24" fmla="*/ 6928 h 620756"/>
              <a:gd name="connsiteX25" fmla="*/ 48689 w 776054"/>
              <a:gd name="connsiteY25" fmla="*/ 34637 h 620756"/>
              <a:gd name="connsiteX26" fmla="*/ 55616 w 776054"/>
              <a:gd name="connsiteY26" fmla="*/ 284019 h 620756"/>
              <a:gd name="connsiteX27" fmla="*/ 20980 w 776054"/>
              <a:gd name="connsiteY27" fmla="*/ 297873 h 620756"/>
              <a:gd name="connsiteX28" fmla="*/ 198 w 776054"/>
              <a:gd name="connsiteY28" fmla="*/ 311728 h 620756"/>
              <a:gd name="connsiteX29" fmla="*/ 14053 w 776054"/>
              <a:gd name="connsiteY29" fmla="*/ 353291 h 620756"/>
              <a:gd name="connsiteX30" fmla="*/ 41762 w 776054"/>
              <a:gd name="connsiteY30" fmla="*/ 346364 h 620756"/>
              <a:gd name="connsiteX31" fmla="*/ 90253 w 776054"/>
              <a:gd name="connsiteY31" fmla="*/ 367146 h 620756"/>
              <a:gd name="connsiteX32" fmla="*/ 166453 w 776054"/>
              <a:gd name="connsiteY32" fmla="*/ 401782 h 620756"/>
              <a:gd name="connsiteX33" fmla="*/ 208016 w 776054"/>
              <a:gd name="connsiteY33" fmla="*/ 429491 h 620756"/>
              <a:gd name="connsiteX34" fmla="*/ 228798 w 776054"/>
              <a:gd name="connsiteY34" fmla="*/ 450273 h 620756"/>
              <a:gd name="connsiteX35" fmla="*/ 249580 w 776054"/>
              <a:gd name="connsiteY35" fmla="*/ 464128 h 620756"/>
              <a:gd name="connsiteX36" fmla="*/ 263435 w 776054"/>
              <a:gd name="connsiteY36" fmla="*/ 484910 h 620756"/>
              <a:gd name="connsiteX37" fmla="*/ 291144 w 776054"/>
              <a:gd name="connsiteY37" fmla="*/ 547255 h 620756"/>
              <a:gd name="connsiteX38" fmla="*/ 304998 w 776054"/>
              <a:gd name="connsiteY38" fmla="*/ 588819 h 620756"/>
              <a:gd name="connsiteX39" fmla="*/ 415835 w 776054"/>
              <a:gd name="connsiteY39" fmla="*/ 602673 h 620756"/>
              <a:gd name="connsiteX40" fmla="*/ 568235 w 776054"/>
              <a:gd name="connsiteY40" fmla="*/ 595746 h 620756"/>
              <a:gd name="connsiteX41" fmla="*/ 685998 w 776054"/>
              <a:gd name="connsiteY41" fmla="*/ 609600 h 62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76054" h="620756">
                <a:moveTo>
                  <a:pt x="685998" y="609600"/>
                </a:moveTo>
                <a:cubicBezTo>
                  <a:pt x="697544" y="600364"/>
                  <a:pt x="709508" y="591627"/>
                  <a:pt x="720635" y="581891"/>
                </a:cubicBezTo>
                <a:cubicBezTo>
                  <a:pt x="728007" y="575440"/>
                  <a:pt x="739040" y="570614"/>
                  <a:pt x="741416" y="561110"/>
                </a:cubicBezTo>
                <a:cubicBezTo>
                  <a:pt x="744272" y="549687"/>
                  <a:pt x="740331" y="536696"/>
                  <a:pt x="734489" y="526473"/>
                </a:cubicBezTo>
                <a:cubicBezTo>
                  <a:pt x="730358" y="519244"/>
                  <a:pt x="720634" y="517237"/>
                  <a:pt x="713707" y="512619"/>
                </a:cubicBezTo>
                <a:cubicBezTo>
                  <a:pt x="709089" y="505692"/>
                  <a:pt x="703576" y="499284"/>
                  <a:pt x="699853" y="491837"/>
                </a:cubicBezTo>
                <a:cubicBezTo>
                  <a:pt x="692093" y="476317"/>
                  <a:pt x="688313" y="459502"/>
                  <a:pt x="699853" y="443346"/>
                </a:cubicBezTo>
                <a:cubicBezTo>
                  <a:pt x="703760" y="437876"/>
                  <a:pt x="739922" y="414325"/>
                  <a:pt x="748344" y="408710"/>
                </a:cubicBezTo>
                <a:cubicBezTo>
                  <a:pt x="755271" y="399473"/>
                  <a:pt x="763962" y="391327"/>
                  <a:pt x="769125" y="381000"/>
                </a:cubicBezTo>
                <a:cubicBezTo>
                  <a:pt x="773383" y="372484"/>
                  <a:pt x="776053" y="362812"/>
                  <a:pt x="776053" y="353291"/>
                </a:cubicBezTo>
                <a:cubicBezTo>
                  <a:pt x="776053" y="345989"/>
                  <a:pt x="776327" y="333710"/>
                  <a:pt x="769125" y="332510"/>
                </a:cubicBezTo>
                <a:cubicBezTo>
                  <a:pt x="716689" y="323771"/>
                  <a:pt x="662907" y="327891"/>
                  <a:pt x="609798" y="325582"/>
                </a:cubicBezTo>
                <a:cubicBezTo>
                  <a:pt x="602871" y="323273"/>
                  <a:pt x="595356" y="322278"/>
                  <a:pt x="589016" y="318655"/>
                </a:cubicBezTo>
                <a:cubicBezTo>
                  <a:pt x="556000" y="299789"/>
                  <a:pt x="567324" y="299424"/>
                  <a:pt x="540525" y="277091"/>
                </a:cubicBezTo>
                <a:cubicBezTo>
                  <a:pt x="502153" y="245114"/>
                  <a:pt x="535638" y="286058"/>
                  <a:pt x="485107" y="235528"/>
                </a:cubicBezTo>
                <a:cubicBezTo>
                  <a:pt x="442584" y="193005"/>
                  <a:pt x="483392" y="224006"/>
                  <a:pt x="450471" y="180110"/>
                </a:cubicBezTo>
                <a:cubicBezTo>
                  <a:pt x="429464" y="152099"/>
                  <a:pt x="423375" y="152706"/>
                  <a:pt x="395053" y="138546"/>
                </a:cubicBezTo>
                <a:cubicBezTo>
                  <a:pt x="390435" y="131619"/>
                  <a:pt x="388125" y="122382"/>
                  <a:pt x="381198" y="117764"/>
                </a:cubicBezTo>
                <a:cubicBezTo>
                  <a:pt x="373276" y="112483"/>
                  <a:pt x="363010" y="110837"/>
                  <a:pt x="353489" y="110837"/>
                </a:cubicBezTo>
                <a:cubicBezTo>
                  <a:pt x="321079" y="110837"/>
                  <a:pt x="288834" y="115455"/>
                  <a:pt x="256507" y="117764"/>
                </a:cubicBezTo>
                <a:cubicBezTo>
                  <a:pt x="250344" y="116531"/>
                  <a:pt x="202721" y="107578"/>
                  <a:pt x="194162" y="103910"/>
                </a:cubicBezTo>
                <a:cubicBezTo>
                  <a:pt x="186510" y="100630"/>
                  <a:pt x="180307" y="94673"/>
                  <a:pt x="173380" y="90055"/>
                </a:cubicBezTo>
                <a:cubicBezTo>
                  <a:pt x="160703" y="71040"/>
                  <a:pt x="126968" y="14549"/>
                  <a:pt x="104107" y="6928"/>
                </a:cubicBezTo>
                <a:lnTo>
                  <a:pt x="83325" y="0"/>
                </a:lnTo>
                <a:cubicBezTo>
                  <a:pt x="74089" y="2309"/>
                  <a:pt x="62348" y="196"/>
                  <a:pt x="55616" y="6928"/>
                </a:cubicBezTo>
                <a:cubicBezTo>
                  <a:pt x="48884" y="13660"/>
                  <a:pt x="48689" y="25116"/>
                  <a:pt x="48689" y="34637"/>
                </a:cubicBezTo>
                <a:cubicBezTo>
                  <a:pt x="48689" y="117796"/>
                  <a:pt x="53307" y="200892"/>
                  <a:pt x="55616" y="284019"/>
                </a:cubicBezTo>
                <a:cubicBezTo>
                  <a:pt x="44071" y="288637"/>
                  <a:pt x="32102" y="292312"/>
                  <a:pt x="20980" y="297873"/>
                </a:cubicBezTo>
                <a:cubicBezTo>
                  <a:pt x="13533" y="301596"/>
                  <a:pt x="1231" y="303467"/>
                  <a:pt x="198" y="311728"/>
                </a:cubicBezTo>
                <a:cubicBezTo>
                  <a:pt x="-1613" y="326219"/>
                  <a:pt x="9435" y="339437"/>
                  <a:pt x="14053" y="353291"/>
                </a:cubicBezTo>
                <a:cubicBezTo>
                  <a:pt x="23289" y="350982"/>
                  <a:pt x="32241" y="346364"/>
                  <a:pt x="41762" y="346364"/>
                </a:cubicBezTo>
                <a:cubicBezTo>
                  <a:pt x="66286" y="346364"/>
                  <a:pt x="71399" y="355833"/>
                  <a:pt x="90253" y="367146"/>
                </a:cubicBezTo>
                <a:cubicBezTo>
                  <a:pt x="142376" y="398420"/>
                  <a:pt x="123053" y="390932"/>
                  <a:pt x="166453" y="401782"/>
                </a:cubicBezTo>
                <a:cubicBezTo>
                  <a:pt x="232752" y="468081"/>
                  <a:pt x="147865" y="389390"/>
                  <a:pt x="208016" y="429491"/>
                </a:cubicBezTo>
                <a:cubicBezTo>
                  <a:pt x="216167" y="434925"/>
                  <a:pt x="221272" y="444001"/>
                  <a:pt x="228798" y="450273"/>
                </a:cubicBezTo>
                <a:cubicBezTo>
                  <a:pt x="235194" y="455603"/>
                  <a:pt x="242653" y="459510"/>
                  <a:pt x="249580" y="464128"/>
                </a:cubicBezTo>
                <a:cubicBezTo>
                  <a:pt x="254198" y="471055"/>
                  <a:pt x="259304" y="477681"/>
                  <a:pt x="263435" y="484910"/>
                </a:cubicBezTo>
                <a:cubicBezTo>
                  <a:pt x="274320" y="503960"/>
                  <a:pt x="283725" y="526851"/>
                  <a:pt x="291144" y="547255"/>
                </a:cubicBezTo>
                <a:cubicBezTo>
                  <a:pt x="296135" y="560980"/>
                  <a:pt x="304998" y="588819"/>
                  <a:pt x="304998" y="588819"/>
                </a:cubicBezTo>
                <a:cubicBezTo>
                  <a:pt x="285577" y="647083"/>
                  <a:pt x="291102" y="609069"/>
                  <a:pt x="415835" y="602673"/>
                </a:cubicBezTo>
                <a:lnTo>
                  <a:pt x="568235" y="595746"/>
                </a:lnTo>
                <a:lnTo>
                  <a:pt x="685998" y="60960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/>
          </a:p>
          <a:p>
            <a:pPr algn="ctr"/>
            <a:r>
              <a:rPr lang="pt-BR" sz="900" b="1" dirty="0"/>
              <a:t>    </a:t>
            </a:r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Ampére</a:t>
            </a:r>
          </a:p>
        </p:txBody>
      </p:sp>
      <p:sp>
        <p:nvSpPr>
          <p:cNvPr id="3" name="Forma Livre: Forma 2">
            <a:hlinkClick r:id="rId4" action="ppaction://hlinksldjump"/>
            <a:extLst>
              <a:ext uri="{FF2B5EF4-FFF2-40B4-BE49-F238E27FC236}">
                <a16:creationId xmlns:a16="http://schemas.microsoft.com/office/drawing/2014/main" id="{E7BF2192-EFB8-4686-9EB4-A2D4E3BAA693}"/>
              </a:ext>
            </a:extLst>
          </p:cNvPr>
          <p:cNvSpPr/>
          <p:nvPr/>
        </p:nvSpPr>
        <p:spPr>
          <a:xfrm>
            <a:off x="1721289" y="3434223"/>
            <a:ext cx="788463" cy="692727"/>
          </a:xfrm>
          <a:custGeom>
            <a:avLst/>
            <a:gdLst>
              <a:gd name="connsiteX0" fmla="*/ 691481 w 788463"/>
              <a:gd name="connsiteY0" fmla="*/ 644237 h 692727"/>
              <a:gd name="connsiteX1" fmla="*/ 705336 w 788463"/>
              <a:gd name="connsiteY1" fmla="*/ 533400 h 692727"/>
              <a:gd name="connsiteX2" fmla="*/ 719190 w 788463"/>
              <a:gd name="connsiteY2" fmla="*/ 464127 h 692727"/>
              <a:gd name="connsiteX3" fmla="*/ 726118 w 788463"/>
              <a:gd name="connsiteY3" fmla="*/ 374073 h 692727"/>
              <a:gd name="connsiteX4" fmla="*/ 774608 w 788463"/>
              <a:gd name="connsiteY4" fmla="*/ 311727 h 692727"/>
              <a:gd name="connsiteX5" fmla="*/ 788463 w 788463"/>
              <a:gd name="connsiteY5" fmla="*/ 284018 h 692727"/>
              <a:gd name="connsiteX6" fmla="*/ 753827 w 788463"/>
              <a:gd name="connsiteY6" fmla="*/ 235527 h 692727"/>
              <a:gd name="connsiteX7" fmla="*/ 677627 w 788463"/>
              <a:gd name="connsiteY7" fmla="*/ 159327 h 692727"/>
              <a:gd name="connsiteX8" fmla="*/ 636063 w 788463"/>
              <a:gd name="connsiteY8" fmla="*/ 131618 h 692727"/>
              <a:gd name="connsiteX9" fmla="*/ 580645 w 788463"/>
              <a:gd name="connsiteY9" fmla="*/ 69273 h 692727"/>
              <a:gd name="connsiteX10" fmla="*/ 566790 w 788463"/>
              <a:gd name="connsiteY10" fmla="*/ 41564 h 692727"/>
              <a:gd name="connsiteX11" fmla="*/ 546008 w 788463"/>
              <a:gd name="connsiteY11" fmla="*/ 27709 h 692727"/>
              <a:gd name="connsiteX12" fmla="*/ 497518 w 788463"/>
              <a:gd name="connsiteY12" fmla="*/ 0 h 692727"/>
              <a:gd name="connsiteX13" fmla="*/ 490590 w 788463"/>
              <a:gd name="connsiteY13" fmla="*/ 152400 h 692727"/>
              <a:gd name="connsiteX14" fmla="*/ 469808 w 788463"/>
              <a:gd name="connsiteY14" fmla="*/ 159327 h 692727"/>
              <a:gd name="connsiteX15" fmla="*/ 449027 w 788463"/>
              <a:gd name="connsiteY15" fmla="*/ 173182 h 692727"/>
              <a:gd name="connsiteX16" fmla="*/ 414390 w 788463"/>
              <a:gd name="connsiteY16" fmla="*/ 214746 h 692727"/>
              <a:gd name="connsiteX17" fmla="*/ 407463 w 788463"/>
              <a:gd name="connsiteY17" fmla="*/ 235527 h 692727"/>
              <a:gd name="connsiteX18" fmla="*/ 400536 w 788463"/>
              <a:gd name="connsiteY18" fmla="*/ 360218 h 692727"/>
              <a:gd name="connsiteX19" fmla="*/ 372827 w 788463"/>
              <a:gd name="connsiteY19" fmla="*/ 381000 h 692727"/>
              <a:gd name="connsiteX20" fmla="*/ 130372 w 788463"/>
              <a:gd name="connsiteY20" fmla="*/ 387927 h 692727"/>
              <a:gd name="connsiteX21" fmla="*/ 12608 w 788463"/>
              <a:gd name="connsiteY21" fmla="*/ 394855 h 692727"/>
              <a:gd name="connsiteX22" fmla="*/ 19536 w 788463"/>
              <a:gd name="connsiteY22" fmla="*/ 512618 h 692727"/>
              <a:gd name="connsiteX23" fmla="*/ 61099 w 788463"/>
              <a:gd name="connsiteY23" fmla="*/ 540327 h 692727"/>
              <a:gd name="connsiteX24" fmla="*/ 165008 w 788463"/>
              <a:gd name="connsiteY24" fmla="*/ 533400 h 692727"/>
              <a:gd name="connsiteX25" fmla="*/ 234281 w 788463"/>
              <a:gd name="connsiteY25" fmla="*/ 547255 h 692727"/>
              <a:gd name="connsiteX26" fmla="*/ 261990 w 788463"/>
              <a:gd name="connsiteY26" fmla="*/ 616527 h 692727"/>
              <a:gd name="connsiteX27" fmla="*/ 282772 w 788463"/>
              <a:gd name="connsiteY27" fmla="*/ 637309 h 692727"/>
              <a:gd name="connsiteX28" fmla="*/ 352045 w 788463"/>
              <a:gd name="connsiteY28" fmla="*/ 678873 h 692727"/>
              <a:gd name="connsiteX29" fmla="*/ 469808 w 788463"/>
              <a:gd name="connsiteY29" fmla="*/ 685800 h 692727"/>
              <a:gd name="connsiteX30" fmla="*/ 511372 w 788463"/>
              <a:gd name="connsiteY30" fmla="*/ 692727 h 692727"/>
              <a:gd name="connsiteX31" fmla="*/ 649918 w 788463"/>
              <a:gd name="connsiteY31" fmla="*/ 678873 h 692727"/>
              <a:gd name="connsiteX32" fmla="*/ 691481 w 788463"/>
              <a:gd name="connsiteY32" fmla="*/ 644237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8463" h="692727">
                <a:moveTo>
                  <a:pt x="691481" y="644237"/>
                </a:moveTo>
                <a:cubicBezTo>
                  <a:pt x="700717" y="619991"/>
                  <a:pt x="681355" y="701263"/>
                  <a:pt x="705336" y="533400"/>
                </a:cubicBezTo>
                <a:cubicBezTo>
                  <a:pt x="708666" y="510088"/>
                  <a:pt x="719190" y="464127"/>
                  <a:pt x="719190" y="464127"/>
                </a:cubicBezTo>
                <a:cubicBezTo>
                  <a:pt x="721499" y="434109"/>
                  <a:pt x="715829" y="402367"/>
                  <a:pt x="726118" y="374073"/>
                </a:cubicBezTo>
                <a:cubicBezTo>
                  <a:pt x="735115" y="349330"/>
                  <a:pt x="762834" y="335275"/>
                  <a:pt x="774608" y="311727"/>
                </a:cubicBezTo>
                <a:lnTo>
                  <a:pt x="788463" y="284018"/>
                </a:lnTo>
                <a:cubicBezTo>
                  <a:pt x="773731" y="239821"/>
                  <a:pt x="793273" y="288122"/>
                  <a:pt x="753827" y="235527"/>
                </a:cubicBezTo>
                <a:cubicBezTo>
                  <a:pt x="707181" y="173332"/>
                  <a:pt x="801705" y="242045"/>
                  <a:pt x="677627" y="159327"/>
                </a:cubicBezTo>
                <a:lnTo>
                  <a:pt x="636063" y="131618"/>
                </a:lnTo>
                <a:cubicBezTo>
                  <a:pt x="604695" y="68884"/>
                  <a:pt x="646641" y="143518"/>
                  <a:pt x="580645" y="69273"/>
                </a:cubicBezTo>
                <a:cubicBezTo>
                  <a:pt x="573784" y="61555"/>
                  <a:pt x="573401" y="49497"/>
                  <a:pt x="566790" y="41564"/>
                </a:cubicBezTo>
                <a:cubicBezTo>
                  <a:pt x="561460" y="35168"/>
                  <a:pt x="552783" y="32548"/>
                  <a:pt x="546008" y="27709"/>
                </a:cubicBezTo>
                <a:cubicBezTo>
                  <a:pt x="509313" y="1498"/>
                  <a:pt x="531241" y="11241"/>
                  <a:pt x="497518" y="0"/>
                </a:cubicBezTo>
                <a:cubicBezTo>
                  <a:pt x="495209" y="50800"/>
                  <a:pt x="499303" y="102300"/>
                  <a:pt x="490590" y="152400"/>
                </a:cubicBezTo>
                <a:cubicBezTo>
                  <a:pt x="489339" y="159594"/>
                  <a:pt x="476339" y="156061"/>
                  <a:pt x="469808" y="159327"/>
                </a:cubicBezTo>
                <a:cubicBezTo>
                  <a:pt x="462362" y="163050"/>
                  <a:pt x="455423" y="167852"/>
                  <a:pt x="449027" y="173182"/>
                </a:cubicBezTo>
                <a:cubicBezTo>
                  <a:pt x="429025" y="189851"/>
                  <a:pt x="428014" y="194311"/>
                  <a:pt x="414390" y="214746"/>
                </a:cubicBezTo>
                <a:cubicBezTo>
                  <a:pt x="412081" y="221673"/>
                  <a:pt x="408155" y="228258"/>
                  <a:pt x="407463" y="235527"/>
                </a:cubicBezTo>
                <a:cubicBezTo>
                  <a:pt x="403516" y="276967"/>
                  <a:pt x="410178" y="319722"/>
                  <a:pt x="400536" y="360218"/>
                </a:cubicBezTo>
                <a:cubicBezTo>
                  <a:pt x="397862" y="371450"/>
                  <a:pt x="384312" y="379822"/>
                  <a:pt x="372827" y="381000"/>
                </a:cubicBezTo>
                <a:cubicBezTo>
                  <a:pt x="292398" y="389249"/>
                  <a:pt x="211190" y="385618"/>
                  <a:pt x="130372" y="387927"/>
                </a:cubicBezTo>
                <a:cubicBezTo>
                  <a:pt x="91117" y="390236"/>
                  <a:pt x="38732" y="365465"/>
                  <a:pt x="12608" y="394855"/>
                </a:cubicBezTo>
                <a:cubicBezTo>
                  <a:pt x="-13516" y="424245"/>
                  <a:pt x="7101" y="475314"/>
                  <a:pt x="19536" y="512618"/>
                </a:cubicBezTo>
                <a:cubicBezTo>
                  <a:pt x="24802" y="528414"/>
                  <a:pt x="61099" y="540327"/>
                  <a:pt x="61099" y="540327"/>
                </a:cubicBezTo>
                <a:cubicBezTo>
                  <a:pt x="95735" y="538018"/>
                  <a:pt x="130323" y="532012"/>
                  <a:pt x="165008" y="533400"/>
                </a:cubicBezTo>
                <a:cubicBezTo>
                  <a:pt x="188537" y="534341"/>
                  <a:pt x="234281" y="547255"/>
                  <a:pt x="234281" y="547255"/>
                </a:cubicBezTo>
                <a:cubicBezTo>
                  <a:pt x="279524" y="577415"/>
                  <a:pt x="233971" y="539476"/>
                  <a:pt x="261990" y="616527"/>
                </a:cubicBezTo>
                <a:cubicBezTo>
                  <a:pt x="265338" y="625734"/>
                  <a:pt x="275039" y="631294"/>
                  <a:pt x="282772" y="637309"/>
                </a:cubicBezTo>
                <a:cubicBezTo>
                  <a:pt x="285508" y="639437"/>
                  <a:pt x="338852" y="676988"/>
                  <a:pt x="352045" y="678873"/>
                </a:cubicBezTo>
                <a:cubicBezTo>
                  <a:pt x="390972" y="684434"/>
                  <a:pt x="430554" y="683491"/>
                  <a:pt x="469808" y="685800"/>
                </a:cubicBezTo>
                <a:cubicBezTo>
                  <a:pt x="483663" y="688109"/>
                  <a:pt x="497326" y="692727"/>
                  <a:pt x="511372" y="692727"/>
                </a:cubicBezTo>
                <a:cubicBezTo>
                  <a:pt x="574796" y="692727"/>
                  <a:pt x="597000" y="687692"/>
                  <a:pt x="649918" y="678873"/>
                </a:cubicBezTo>
                <a:cubicBezTo>
                  <a:pt x="697245" y="647321"/>
                  <a:pt x="682245" y="668483"/>
                  <a:pt x="691481" y="64423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pt-BR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Barracão</a:t>
            </a: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CDD3E14B-4FDF-4550-B52C-748DA1CB090A}"/>
              </a:ext>
            </a:extLst>
          </p:cNvPr>
          <p:cNvSpPr/>
          <p:nvPr/>
        </p:nvSpPr>
        <p:spPr>
          <a:xfrm>
            <a:off x="2194367" y="960142"/>
            <a:ext cx="766946" cy="713340"/>
          </a:xfrm>
          <a:custGeom>
            <a:avLst/>
            <a:gdLst>
              <a:gd name="connsiteX0" fmla="*/ 578224 w 766946"/>
              <a:gd name="connsiteY0" fmla="*/ 692524 h 713340"/>
              <a:gd name="connsiteX1" fmla="*/ 571500 w 766946"/>
              <a:gd name="connsiteY1" fmla="*/ 638735 h 713340"/>
              <a:gd name="connsiteX2" fmla="*/ 591671 w 766946"/>
              <a:gd name="connsiteY2" fmla="*/ 584947 h 713340"/>
              <a:gd name="connsiteX3" fmla="*/ 618565 w 766946"/>
              <a:gd name="connsiteY3" fmla="*/ 564777 h 713340"/>
              <a:gd name="connsiteX4" fmla="*/ 672353 w 766946"/>
              <a:gd name="connsiteY4" fmla="*/ 497541 h 713340"/>
              <a:gd name="connsiteX5" fmla="*/ 692524 w 766946"/>
              <a:gd name="connsiteY5" fmla="*/ 477371 h 713340"/>
              <a:gd name="connsiteX6" fmla="*/ 705971 w 766946"/>
              <a:gd name="connsiteY6" fmla="*/ 443753 h 713340"/>
              <a:gd name="connsiteX7" fmla="*/ 732865 w 766946"/>
              <a:gd name="connsiteY7" fmla="*/ 437030 h 713340"/>
              <a:gd name="connsiteX8" fmla="*/ 753036 w 766946"/>
              <a:gd name="connsiteY8" fmla="*/ 430306 h 713340"/>
              <a:gd name="connsiteX9" fmla="*/ 766483 w 766946"/>
              <a:gd name="connsiteY9" fmla="*/ 403412 h 713340"/>
              <a:gd name="connsiteX10" fmla="*/ 685800 w 766946"/>
              <a:gd name="connsiteY10" fmla="*/ 322730 h 713340"/>
              <a:gd name="connsiteX11" fmla="*/ 672353 w 766946"/>
              <a:gd name="connsiteY11" fmla="*/ 282388 h 713340"/>
              <a:gd name="connsiteX12" fmla="*/ 638736 w 766946"/>
              <a:gd name="connsiteY12" fmla="*/ 262218 h 713340"/>
              <a:gd name="connsiteX13" fmla="*/ 625289 w 766946"/>
              <a:gd name="connsiteY13" fmla="*/ 242047 h 713340"/>
              <a:gd name="connsiteX14" fmla="*/ 618565 w 766946"/>
              <a:gd name="connsiteY14" fmla="*/ 47065 h 713340"/>
              <a:gd name="connsiteX15" fmla="*/ 584947 w 766946"/>
              <a:gd name="connsiteY15" fmla="*/ 0 h 713340"/>
              <a:gd name="connsiteX16" fmla="*/ 490818 w 766946"/>
              <a:gd name="connsiteY16" fmla="*/ 26894 h 713340"/>
              <a:gd name="connsiteX17" fmla="*/ 463924 w 766946"/>
              <a:gd name="connsiteY17" fmla="*/ 67235 h 713340"/>
              <a:gd name="connsiteX18" fmla="*/ 423583 w 766946"/>
              <a:gd name="connsiteY18" fmla="*/ 174812 h 713340"/>
              <a:gd name="connsiteX19" fmla="*/ 389965 w 766946"/>
              <a:gd name="connsiteY19" fmla="*/ 147918 h 713340"/>
              <a:gd name="connsiteX20" fmla="*/ 383242 w 766946"/>
              <a:gd name="connsiteY20" fmla="*/ 121024 h 713340"/>
              <a:gd name="connsiteX21" fmla="*/ 349624 w 766946"/>
              <a:gd name="connsiteY21" fmla="*/ 114300 h 713340"/>
              <a:gd name="connsiteX22" fmla="*/ 194983 w 766946"/>
              <a:gd name="connsiteY22" fmla="*/ 134471 h 713340"/>
              <a:gd name="connsiteX23" fmla="*/ 188259 w 766946"/>
              <a:gd name="connsiteY23" fmla="*/ 248771 h 713340"/>
              <a:gd name="connsiteX24" fmla="*/ 154642 w 766946"/>
              <a:gd name="connsiteY24" fmla="*/ 262218 h 713340"/>
              <a:gd name="connsiteX25" fmla="*/ 26894 w 766946"/>
              <a:gd name="connsiteY25" fmla="*/ 268941 h 713340"/>
              <a:gd name="connsiteX26" fmla="*/ 20171 w 766946"/>
              <a:gd name="connsiteY26" fmla="*/ 295835 h 713340"/>
              <a:gd name="connsiteX27" fmla="*/ 13447 w 766946"/>
              <a:gd name="connsiteY27" fmla="*/ 316006 h 713340"/>
              <a:gd name="connsiteX28" fmla="*/ 0 w 766946"/>
              <a:gd name="connsiteY28" fmla="*/ 423582 h 713340"/>
              <a:gd name="connsiteX29" fmla="*/ 6724 w 766946"/>
              <a:gd name="connsiteY29" fmla="*/ 497541 h 713340"/>
              <a:gd name="connsiteX30" fmla="*/ 40342 w 766946"/>
              <a:gd name="connsiteY30" fmla="*/ 517712 h 713340"/>
              <a:gd name="connsiteX31" fmla="*/ 73959 w 766946"/>
              <a:gd name="connsiteY31" fmla="*/ 544606 h 713340"/>
              <a:gd name="connsiteX32" fmla="*/ 87406 w 766946"/>
              <a:gd name="connsiteY32" fmla="*/ 578224 h 713340"/>
              <a:gd name="connsiteX33" fmla="*/ 94130 w 766946"/>
              <a:gd name="connsiteY33" fmla="*/ 598394 h 713340"/>
              <a:gd name="connsiteX34" fmla="*/ 121024 w 766946"/>
              <a:gd name="connsiteY34" fmla="*/ 625288 h 713340"/>
              <a:gd name="connsiteX35" fmla="*/ 235324 w 766946"/>
              <a:gd name="connsiteY35" fmla="*/ 618565 h 713340"/>
              <a:gd name="connsiteX36" fmla="*/ 255494 w 766946"/>
              <a:gd name="connsiteY36" fmla="*/ 638735 h 713340"/>
              <a:gd name="connsiteX37" fmla="*/ 295836 w 766946"/>
              <a:gd name="connsiteY37" fmla="*/ 705971 h 713340"/>
              <a:gd name="connsiteX38" fmla="*/ 443753 w 766946"/>
              <a:gd name="connsiteY38" fmla="*/ 712694 h 713340"/>
              <a:gd name="connsiteX39" fmla="*/ 558053 w 766946"/>
              <a:gd name="connsiteY39" fmla="*/ 685800 h 713340"/>
              <a:gd name="connsiteX40" fmla="*/ 571500 w 766946"/>
              <a:gd name="connsiteY40" fmla="*/ 658906 h 713340"/>
              <a:gd name="connsiteX41" fmla="*/ 578224 w 766946"/>
              <a:gd name="connsiteY41" fmla="*/ 571500 h 713340"/>
              <a:gd name="connsiteX42" fmla="*/ 584947 w 766946"/>
              <a:gd name="connsiteY42" fmla="*/ 611841 h 713340"/>
              <a:gd name="connsiteX43" fmla="*/ 578224 w 766946"/>
              <a:gd name="connsiteY43" fmla="*/ 692524 h 71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6946" h="713340">
                <a:moveTo>
                  <a:pt x="578224" y="692524"/>
                </a:moveTo>
                <a:cubicBezTo>
                  <a:pt x="575983" y="697006"/>
                  <a:pt x="571500" y="656804"/>
                  <a:pt x="571500" y="638735"/>
                </a:cubicBezTo>
                <a:cubicBezTo>
                  <a:pt x="571500" y="626305"/>
                  <a:pt x="584021" y="593871"/>
                  <a:pt x="591671" y="584947"/>
                </a:cubicBezTo>
                <a:cubicBezTo>
                  <a:pt x="598964" y="576439"/>
                  <a:pt x="609600" y="571500"/>
                  <a:pt x="618565" y="564777"/>
                </a:cubicBezTo>
                <a:cubicBezTo>
                  <a:pt x="632305" y="523559"/>
                  <a:pt x="620278" y="549616"/>
                  <a:pt x="672353" y="497541"/>
                </a:cubicBezTo>
                <a:lnTo>
                  <a:pt x="692524" y="477371"/>
                </a:lnTo>
                <a:cubicBezTo>
                  <a:pt x="697006" y="466165"/>
                  <a:pt x="697437" y="452287"/>
                  <a:pt x="705971" y="443753"/>
                </a:cubicBezTo>
                <a:cubicBezTo>
                  <a:pt x="712505" y="437219"/>
                  <a:pt x="723980" y="439569"/>
                  <a:pt x="732865" y="437030"/>
                </a:cubicBezTo>
                <a:cubicBezTo>
                  <a:pt x="739680" y="435083"/>
                  <a:pt x="746312" y="432547"/>
                  <a:pt x="753036" y="430306"/>
                </a:cubicBezTo>
                <a:cubicBezTo>
                  <a:pt x="757518" y="421341"/>
                  <a:pt x="769431" y="412992"/>
                  <a:pt x="766483" y="403412"/>
                </a:cubicBezTo>
                <a:cubicBezTo>
                  <a:pt x="748781" y="345879"/>
                  <a:pt x="728613" y="344135"/>
                  <a:pt x="685800" y="322730"/>
                </a:cubicBezTo>
                <a:cubicBezTo>
                  <a:pt x="681318" y="309283"/>
                  <a:pt x="681055" y="293577"/>
                  <a:pt x="672353" y="282388"/>
                </a:cubicBezTo>
                <a:cubicBezTo>
                  <a:pt x="664330" y="272073"/>
                  <a:pt x="648658" y="270723"/>
                  <a:pt x="638736" y="262218"/>
                </a:cubicBezTo>
                <a:cubicBezTo>
                  <a:pt x="632601" y="256959"/>
                  <a:pt x="629771" y="248771"/>
                  <a:pt x="625289" y="242047"/>
                </a:cubicBezTo>
                <a:cubicBezTo>
                  <a:pt x="627404" y="210319"/>
                  <a:pt x="643095" y="79771"/>
                  <a:pt x="618565" y="47065"/>
                </a:cubicBezTo>
                <a:cubicBezTo>
                  <a:pt x="593545" y="13706"/>
                  <a:pt x="604610" y="29495"/>
                  <a:pt x="584947" y="0"/>
                </a:cubicBezTo>
                <a:cubicBezTo>
                  <a:pt x="566064" y="3433"/>
                  <a:pt x="511512" y="3244"/>
                  <a:pt x="490818" y="26894"/>
                </a:cubicBezTo>
                <a:cubicBezTo>
                  <a:pt x="480176" y="39057"/>
                  <a:pt x="472889" y="53788"/>
                  <a:pt x="463924" y="67235"/>
                </a:cubicBezTo>
                <a:cubicBezTo>
                  <a:pt x="461766" y="88813"/>
                  <a:pt x="466717" y="166185"/>
                  <a:pt x="423583" y="174812"/>
                </a:cubicBezTo>
                <a:cubicBezTo>
                  <a:pt x="409511" y="177626"/>
                  <a:pt x="401171" y="156883"/>
                  <a:pt x="389965" y="147918"/>
                </a:cubicBezTo>
                <a:cubicBezTo>
                  <a:pt x="387724" y="138953"/>
                  <a:pt x="390341" y="126940"/>
                  <a:pt x="383242" y="121024"/>
                </a:cubicBezTo>
                <a:cubicBezTo>
                  <a:pt x="374463" y="113708"/>
                  <a:pt x="361023" y="113486"/>
                  <a:pt x="349624" y="114300"/>
                </a:cubicBezTo>
                <a:cubicBezTo>
                  <a:pt x="297772" y="118004"/>
                  <a:pt x="194983" y="134471"/>
                  <a:pt x="194983" y="134471"/>
                </a:cubicBezTo>
                <a:cubicBezTo>
                  <a:pt x="192742" y="172571"/>
                  <a:pt x="199752" y="212377"/>
                  <a:pt x="188259" y="248771"/>
                </a:cubicBezTo>
                <a:cubicBezTo>
                  <a:pt x="184625" y="260280"/>
                  <a:pt x="166618" y="260721"/>
                  <a:pt x="154642" y="262218"/>
                </a:cubicBezTo>
                <a:cubicBezTo>
                  <a:pt x="112330" y="267507"/>
                  <a:pt x="69477" y="266700"/>
                  <a:pt x="26894" y="268941"/>
                </a:cubicBezTo>
                <a:cubicBezTo>
                  <a:pt x="24653" y="277906"/>
                  <a:pt x="22710" y="286950"/>
                  <a:pt x="20171" y="295835"/>
                </a:cubicBezTo>
                <a:cubicBezTo>
                  <a:pt x="18224" y="302650"/>
                  <a:pt x="14984" y="309087"/>
                  <a:pt x="13447" y="316006"/>
                </a:cubicBezTo>
                <a:cubicBezTo>
                  <a:pt x="5866" y="350121"/>
                  <a:pt x="3381" y="389776"/>
                  <a:pt x="0" y="423582"/>
                </a:cubicBezTo>
                <a:cubicBezTo>
                  <a:pt x="2241" y="448235"/>
                  <a:pt x="-3027" y="474788"/>
                  <a:pt x="6724" y="497541"/>
                </a:cubicBezTo>
                <a:cubicBezTo>
                  <a:pt x="11872" y="509553"/>
                  <a:pt x="29636" y="510218"/>
                  <a:pt x="40342" y="517712"/>
                </a:cubicBezTo>
                <a:cubicBezTo>
                  <a:pt x="52098" y="525941"/>
                  <a:pt x="62753" y="535641"/>
                  <a:pt x="73959" y="544606"/>
                </a:cubicBezTo>
                <a:cubicBezTo>
                  <a:pt x="78441" y="555812"/>
                  <a:pt x="83168" y="566923"/>
                  <a:pt x="87406" y="578224"/>
                </a:cubicBezTo>
                <a:cubicBezTo>
                  <a:pt x="89894" y="584860"/>
                  <a:pt x="90011" y="592627"/>
                  <a:pt x="94130" y="598394"/>
                </a:cubicBezTo>
                <a:cubicBezTo>
                  <a:pt x="101499" y="608710"/>
                  <a:pt x="112059" y="616323"/>
                  <a:pt x="121024" y="625288"/>
                </a:cubicBezTo>
                <a:cubicBezTo>
                  <a:pt x="159124" y="623047"/>
                  <a:pt x="197348" y="614767"/>
                  <a:pt x="235324" y="618565"/>
                </a:cubicBezTo>
                <a:cubicBezTo>
                  <a:pt x="244785" y="619511"/>
                  <a:pt x="249967" y="630998"/>
                  <a:pt x="255494" y="638735"/>
                </a:cubicBezTo>
                <a:cubicBezTo>
                  <a:pt x="263713" y="650242"/>
                  <a:pt x="283467" y="705409"/>
                  <a:pt x="295836" y="705971"/>
                </a:cubicBezTo>
                <a:lnTo>
                  <a:pt x="443753" y="712694"/>
                </a:lnTo>
                <a:cubicBezTo>
                  <a:pt x="505125" y="708311"/>
                  <a:pt x="528409" y="727303"/>
                  <a:pt x="558053" y="685800"/>
                </a:cubicBezTo>
                <a:cubicBezTo>
                  <a:pt x="563879" y="677644"/>
                  <a:pt x="567018" y="667871"/>
                  <a:pt x="571500" y="658906"/>
                </a:cubicBezTo>
                <a:cubicBezTo>
                  <a:pt x="573741" y="629771"/>
                  <a:pt x="570196" y="599597"/>
                  <a:pt x="578224" y="571500"/>
                </a:cubicBezTo>
                <a:cubicBezTo>
                  <a:pt x="581969" y="558392"/>
                  <a:pt x="584947" y="598209"/>
                  <a:pt x="584947" y="611841"/>
                </a:cubicBezTo>
                <a:cubicBezTo>
                  <a:pt x="584947" y="627689"/>
                  <a:pt x="580465" y="688042"/>
                  <a:pt x="578224" y="6925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NOVA PRATA</a:t>
            </a: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5818F492-5A6E-452D-8A17-FE1E0DFD415D}"/>
              </a:ext>
            </a:extLst>
          </p:cNvPr>
          <p:cNvSpPr/>
          <p:nvPr/>
        </p:nvSpPr>
        <p:spPr>
          <a:xfrm>
            <a:off x="2529795" y="1624920"/>
            <a:ext cx="822639" cy="959570"/>
          </a:xfrm>
          <a:custGeom>
            <a:avLst/>
            <a:gdLst>
              <a:gd name="connsiteX0" fmla="*/ 210798 w 822639"/>
              <a:gd name="connsiteY0" fmla="*/ 956026 h 959570"/>
              <a:gd name="connsiteX1" fmla="*/ 210798 w 822639"/>
              <a:gd name="connsiteY1" fmla="*/ 902238 h 959570"/>
              <a:gd name="connsiteX2" fmla="*/ 278033 w 822639"/>
              <a:gd name="connsiteY2" fmla="*/ 875344 h 959570"/>
              <a:gd name="connsiteX3" fmla="*/ 298204 w 822639"/>
              <a:gd name="connsiteY3" fmla="*/ 855173 h 959570"/>
              <a:gd name="connsiteX4" fmla="*/ 331822 w 822639"/>
              <a:gd name="connsiteY4" fmla="*/ 841726 h 959570"/>
              <a:gd name="connsiteX5" fmla="*/ 372163 w 822639"/>
              <a:gd name="connsiteY5" fmla="*/ 821556 h 959570"/>
              <a:gd name="connsiteX6" fmla="*/ 425951 w 822639"/>
              <a:gd name="connsiteY6" fmla="*/ 761044 h 959570"/>
              <a:gd name="connsiteX7" fmla="*/ 459569 w 822639"/>
              <a:gd name="connsiteY7" fmla="*/ 734150 h 959570"/>
              <a:gd name="connsiteX8" fmla="*/ 473016 w 822639"/>
              <a:gd name="connsiteY8" fmla="*/ 713979 h 959570"/>
              <a:gd name="connsiteX9" fmla="*/ 493186 w 822639"/>
              <a:gd name="connsiteY9" fmla="*/ 693809 h 959570"/>
              <a:gd name="connsiteX10" fmla="*/ 513357 w 822639"/>
              <a:gd name="connsiteY10" fmla="*/ 666914 h 959570"/>
              <a:gd name="connsiteX11" fmla="*/ 560422 w 822639"/>
              <a:gd name="connsiteY11" fmla="*/ 592956 h 959570"/>
              <a:gd name="connsiteX12" fmla="*/ 567145 w 822639"/>
              <a:gd name="connsiteY12" fmla="*/ 566061 h 959570"/>
              <a:gd name="connsiteX13" fmla="*/ 573869 w 822639"/>
              <a:gd name="connsiteY13" fmla="*/ 512273 h 959570"/>
              <a:gd name="connsiteX14" fmla="*/ 587316 w 822639"/>
              <a:gd name="connsiteY14" fmla="*/ 492103 h 959570"/>
              <a:gd name="connsiteX15" fmla="*/ 822639 w 822639"/>
              <a:gd name="connsiteY15" fmla="*/ 478656 h 959570"/>
              <a:gd name="connsiteX16" fmla="*/ 815916 w 822639"/>
              <a:gd name="connsiteY16" fmla="*/ 445038 h 959570"/>
              <a:gd name="connsiteX17" fmla="*/ 809192 w 822639"/>
              <a:gd name="connsiteY17" fmla="*/ 424867 h 959570"/>
              <a:gd name="connsiteX18" fmla="*/ 795745 w 822639"/>
              <a:gd name="connsiteY18" fmla="*/ 350909 h 959570"/>
              <a:gd name="connsiteX19" fmla="*/ 782298 w 822639"/>
              <a:gd name="connsiteY19" fmla="*/ 337461 h 959570"/>
              <a:gd name="connsiteX20" fmla="*/ 715063 w 822639"/>
              <a:gd name="connsiteY20" fmla="*/ 317291 h 959570"/>
              <a:gd name="connsiteX21" fmla="*/ 688169 w 822639"/>
              <a:gd name="connsiteY21" fmla="*/ 303844 h 959570"/>
              <a:gd name="connsiteX22" fmla="*/ 627657 w 822639"/>
              <a:gd name="connsiteY22" fmla="*/ 290397 h 959570"/>
              <a:gd name="connsiteX23" fmla="*/ 546975 w 822639"/>
              <a:gd name="connsiteY23" fmla="*/ 297120 h 959570"/>
              <a:gd name="connsiteX24" fmla="*/ 526804 w 822639"/>
              <a:gd name="connsiteY24" fmla="*/ 303844 h 959570"/>
              <a:gd name="connsiteX25" fmla="*/ 493186 w 822639"/>
              <a:gd name="connsiteY25" fmla="*/ 290397 h 959570"/>
              <a:gd name="connsiteX26" fmla="*/ 446122 w 822639"/>
              <a:gd name="connsiteY26" fmla="*/ 243332 h 959570"/>
              <a:gd name="connsiteX27" fmla="*/ 425951 w 822639"/>
              <a:gd name="connsiteY27" fmla="*/ 229885 h 959570"/>
              <a:gd name="connsiteX28" fmla="*/ 378886 w 822639"/>
              <a:gd name="connsiteY28" fmla="*/ 182820 h 959570"/>
              <a:gd name="connsiteX29" fmla="*/ 358716 w 822639"/>
              <a:gd name="connsiteY29" fmla="*/ 155926 h 959570"/>
              <a:gd name="connsiteX30" fmla="*/ 345269 w 822639"/>
              <a:gd name="connsiteY30" fmla="*/ 135756 h 959570"/>
              <a:gd name="connsiteX31" fmla="*/ 325098 w 822639"/>
              <a:gd name="connsiteY31" fmla="*/ 115585 h 959570"/>
              <a:gd name="connsiteX32" fmla="*/ 318375 w 822639"/>
              <a:gd name="connsiteY32" fmla="*/ 95414 h 959570"/>
              <a:gd name="connsiteX33" fmla="*/ 298204 w 822639"/>
              <a:gd name="connsiteY33" fmla="*/ 48350 h 959570"/>
              <a:gd name="connsiteX34" fmla="*/ 291481 w 822639"/>
              <a:gd name="connsiteY34" fmla="*/ 1285 h 959570"/>
              <a:gd name="connsiteX35" fmla="*/ 278033 w 822639"/>
              <a:gd name="connsiteY35" fmla="*/ 14732 h 959570"/>
              <a:gd name="connsiteX36" fmla="*/ 271310 w 822639"/>
              <a:gd name="connsiteY36" fmla="*/ 41626 h 959570"/>
              <a:gd name="connsiteX37" fmla="*/ 251139 w 822639"/>
              <a:gd name="connsiteY37" fmla="*/ 61797 h 959570"/>
              <a:gd name="connsiteX38" fmla="*/ 237692 w 822639"/>
              <a:gd name="connsiteY38" fmla="*/ 81967 h 959570"/>
              <a:gd name="connsiteX39" fmla="*/ 217522 w 822639"/>
              <a:gd name="connsiteY39" fmla="*/ 88691 h 959570"/>
              <a:gd name="connsiteX40" fmla="*/ 143563 w 822639"/>
              <a:gd name="connsiteY40" fmla="*/ 95414 h 959570"/>
              <a:gd name="connsiteX41" fmla="*/ 22539 w 822639"/>
              <a:gd name="connsiteY41" fmla="*/ 88691 h 959570"/>
              <a:gd name="connsiteX42" fmla="*/ 2369 w 822639"/>
              <a:gd name="connsiteY42" fmla="*/ 81967 h 959570"/>
              <a:gd name="connsiteX43" fmla="*/ 29263 w 822639"/>
              <a:gd name="connsiteY43" fmla="*/ 129032 h 959570"/>
              <a:gd name="connsiteX44" fmla="*/ 42710 w 822639"/>
              <a:gd name="connsiteY44" fmla="*/ 149203 h 959570"/>
              <a:gd name="connsiteX45" fmla="*/ 62881 w 822639"/>
              <a:gd name="connsiteY45" fmla="*/ 169373 h 959570"/>
              <a:gd name="connsiteX46" fmla="*/ 76328 w 822639"/>
              <a:gd name="connsiteY46" fmla="*/ 189544 h 959570"/>
              <a:gd name="connsiteX47" fmla="*/ 103222 w 822639"/>
              <a:gd name="connsiteY47" fmla="*/ 209714 h 959570"/>
              <a:gd name="connsiteX48" fmla="*/ 130116 w 822639"/>
              <a:gd name="connsiteY48" fmla="*/ 270226 h 959570"/>
              <a:gd name="connsiteX49" fmla="*/ 157010 w 822639"/>
              <a:gd name="connsiteY49" fmla="*/ 391250 h 959570"/>
              <a:gd name="connsiteX50" fmla="*/ 163733 w 822639"/>
              <a:gd name="connsiteY50" fmla="*/ 451761 h 959570"/>
              <a:gd name="connsiteX51" fmla="*/ 157010 w 822639"/>
              <a:gd name="connsiteY51" fmla="*/ 713979 h 959570"/>
              <a:gd name="connsiteX52" fmla="*/ 150286 w 822639"/>
              <a:gd name="connsiteY52" fmla="*/ 740873 h 959570"/>
              <a:gd name="connsiteX53" fmla="*/ 183904 w 822639"/>
              <a:gd name="connsiteY53" fmla="*/ 767767 h 959570"/>
              <a:gd name="connsiteX54" fmla="*/ 197351 w 822639"/>
              <a:gd name="connsiteY54" fmla="*/ 787938 h 959570"/>
              <a:gd name="connsiteX55" fmla="*/ 210798 w 822639"/>
              <a:gd name="connsiteY55" fmla="*/ 956026 h 95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22639" h="959570">
                <a:moveTo>
                  <a:pt x="210798" y="956026"/>
                </a:moveTo>
                <a:cubicBezTo>
                  <a:pt x="213039" y="975076"/>
                  <a:pt x="196127" y="911574"/>
                  <a:pt x="210798" y="902238"/>
                </a:cubicBezTo>
                <a:cubicBezTo>
                  <a:pt x="231162" y="889279"/>
                  <a:pt x="278033" y="875344"/>
                  <a:pt x="278033" y="875344"/>
                </a:cubicBezTo>
                <a:cubicBezTo>
                  <a:pt x="284757" y="868620"/>
                  <a:pt x="290141" y="860213"/>
                  <a:pt x="298204" y="855173"/>
                </a:cubicBezTo>
                <a:cubicBezTo>
                  <a:pt x="308439" y="848776"/>
                  <a:pt x="320835" y="846720"/>
                  <a:pt x="331822" y="841726"/>
                </a:cubicBezTo>
                <a:cubicBezTo>
                  <a:pt x="345509" y="835505"/>
                  <a:pt x="358716" y="828279"/>
                  <a:pt x="372163" y="821556"/>
                </a:cubicBezTo>
                <a:cubicBezTo>
                  <a:pt x="390828" y="796667"/>
                  <a:pt x="399983" y="781818"/>
                  <a:pt x="425951" y="761044"/>
                </a:cubicBezTo>
                <a:cubicBezTo>
                  <a:pt x="437157" y="752079"/>
                  <a:pt x="449422" y="744297"/>
                  <a:pt x="459569" y="734150"/>
                </a:cubicBezTo>
                <a:cubicBezTo>
                  <a:pt x="465283" y="728436"/>
                  <a:pt x="467843" y="720187"/>
                  <a:pt x="473016" y="713979"/>
                </a:cubicBezTo>
                <a:cubicBezTo>
                  <a:pt x="479103" y="706675"/>
                  <a:pt x="486998" y="701028"/>
                  <a:pt x="493186" y="693809"/>
                </a:cubicBezTo>
                <a:cubicBezTo>
                  <a:pt x="500479" y="685301"/>
                  <a:pt x="506931" y="676094"/>
                  <a:pt x="513357" y="666914"/>
                </a:cubicBezTo>
                <a:cubicBezTo>
                  <a:pt x="537255" y="632774"/>
                  <a:pt x="540220" y="626625"/>
                  <a:pt x="560422" y="592956"/>
                </a:cubicBezTo>
                <a:cubicBezTo>
                  <a:pt x="562663" y="583991"/>
                  <a:pt x="565626" y="575176"/>
                  <a:pt x="567145" y="566061"/>
                </a:cubicBezTo>
                <a:cubicBezTo>
                  <a:pt x="570115" y="548238"/>
                  <a:pt x="569115" y="529705"/>
                  <a:pt x="573869" y="512273"/>
                </a:cubicBezTo>
                <a:cubicBezTo>
                  <a:pt x="575995" y="504477"/>
                  <a:pt x="579308" y="493185"/>
                  <a:pt x="587316" y="492103"/>
                </a:cubicBezTo>
                <a:cubicBezTo>
                  <a:pt x="665177" y="481581"/>
                  <a:pt x="744198" y="483138"/>
                  <a:pt x="822639" y="478656"/>
                </a:cubicBezTo>
                <a:cubicBezTo>
                  <a:pt x="820398" y="467450"/>
                  <a:pt x="818688" y="456125"/>
                  <a:pt x="815916" y="445038"/>
                </a:cubicBezTo>
                <a:cubicBezTo>
                  <a:pt x="814197" y="438162"/>
                  <a:pt x="810460" y="431840"/>
                  <a:pt x="809192" y="424867"/>
                </a:cubicBezTo>
                <a:cubicBezTo>
                  <a:pt x="807659" y="416436"/>
                  <a:pt x="805803" y="367672"/>
                  <a:pt x="795745" y="350909"/>
                </a:cubicBezTo>
                <a:cubicBezTo>
                  <a:pt x="792483" y="345473"/>
                  <a:pt x="787572" y="340977"/>
                  <a:pt x="782298" y="337461"/>
                </a:cubicBezTo>
                <a:cubicBezTo>
                  <a:pt x="756241" y="320089"/>
                  <a:pt x="747568" y="322708"/>
                  <a:pt x="715063" y="317291"/>
                </a:cubicBezTo>
                <a:cubicBezTo>
                  <a:pt x="706098" y="312809"/>
                  <a:pt x="697554" y="307363"/>
                  <a:pt x="688169" y="303844"/>
                </a:cubicBezTo>
                <a:cubicBezTo>
                  <a:pt x="677311" y="299772"/>
                  <a:pt x="636793" y="292224"/>
                  <a:pt x="627657" y="290397"/>
                </a:cubicBezTo>
                <a:cubicBezTo>
                  <a:pt x="600763" y="292638"/>
                  <a:pt x="573725" y="293553"/>
                  <a:pt x="546975" y="297120"/>
                </a:cubicBezTo>
                <a:cubicBezTo>
                  <a:pt x="539950" y="298057"/>
                  <a:pt x="533837" y="304723"/>
                  <a:pt x="526804" y="303844"/>
                </a:cubicBezTo>
                <a:cubicBezTo>
                  <a:pt x="514828" y="302347"/>
                  <a:pt x="504392" y="294879"/>
                  <a:pt x="493186" y="290397"/>
                </a:cubicBezTo>
                <a:cubicBezTo>
                  <a:pt x="481353" y="254894"/>
                  <a:pt x="492360" y="274157"/>
                  <a:pt x="446122" y="243332"/>
                </a:cubicBezTo>
                <a:lnTo>
                  <a:pt x="425951" y="229885"/>
                </a:lnTo>
                <a:cubicBezTo>
                  <a:pt x="395126" y="183647"/>
                  <a:pt x="414389" y="194655"/>
                  <a:pt x="378886" y="182820"/>
                </a:cubicBezTo>
                <a:cubicBezTo>
                  <a:pt x="372163" y="173855"/>
                  <a:pt x="365229" y="165044"/>
                  <a:pt x="358716" y="155926"/>
                </a:cubicBezTo>
                <a:cubicBezTo>
                  <a:pt x="354019" y="149351"/>
                  <a:pt x="350442" y="141964"/>
                  <a:pt x="345269" y="135756"/>
                </a:cubicBezTo>
                <a:cubicBezTo>
                  <a:pt x="339182" y="128451"/>
                  <a:pt x="331822" y="122309"/>
                  <a:pt x="325098" y="115585"/>
                </a:cubicBezTo>
                <a:cubicBezTo>
                  <a:pt x="322857" y="108861"/>
                  <a:pt x="321167" y="101928"/>
                  <a:pt x="318375" y="95414"/>
                </a:cubicBezTo>
                <a:cubicBezTo>
                  <a:pt x="293444" y="37239"/>
                  <a:pt x="313977" y="95665"/>
                  <a:pt x="298204" y="48350"/>
                </a:cubicBezTo>
                <a:cubicBezTo>
                  <a:pt x="295963" y="32662"/>
                  <a:pt x="299635" y="14874"/>
                  <a:pt x="291481" y="1285"/>
                </a:cubicBezTo>
                <a:cubicBezTo>
                  <a:pt x="288219" y="-4151"/>
                  <a:pt x="280868" y="9062"/>
                  <a:pt x="278033" y="14732"/>
                </a:cubicBezTo>
                <a:cubicBezTo>
                  <a:pt x="273900" y="22997"/>
                  <a:pt x="275895" y="33603"/>
                  <a:pt x="271310" y="41626"/>
                </a:cubicBezTo>
                <a:cubicBezTo>
                  <a:pt x="266592" y="49882"/>
                  <a:pt x="257226" y="54492"/>
                  <a:pt x="251139" y="61797"/>
                </a:cubicBezTo>
                <a:cubicBezTo>
                  <a:pt x="245966" y="68005"/>
                  <a:pt x="244002" y="76919"/>
                  <a:pt x="237692" y="81967"/>
                </a:cubicBezTo>
                <a:cubicBezTo>
                  <a:pt x="232158" y="86394"/>
                  <a:pt x="224538" y="87689"/>
                  <a:pt x="217522" y="88691"/>
                </a:cubicBezTo>
                <a:cubicBezTo>
                  <a:pt x="193016" y="92192"/>
                  <a:pt x="168216" y="93173"/>
                  <a:pt x="143563" y="95414"/>
                </a:cubicBezTo>
                <a:cubicBezTo>
                  <a:pt x="103222" y="93173"/>
                  <a:pt x="62761" y="92522"/>
                  <a:pt x="22539" y="88691"/>
                </a:cubicBezTo>
                <a:cubicBezTo>
                  <a:pt x="15484" y="88019"/>
                  <a:pt x="6300" y="76070"/>
                  <a:pt x="2369" y="81967"/>
                </a:cubicBezTo>
                <a:cubicBezTo>
                  <a:pt x="-8918" y="98897"/>
                  <a:pt x="23464" y="122073"/>
                  <a:pt x="29263" y="129032"/>
                </a:cubicBezTo>
                <a:cubicBezTo>
                  <a:pt x="34436" y="135240"/>
                  <a:pt x="37537" y="142995"/>
                  <a:pt x="42710" y="149203"/>
                </a:cubicBezTo>
                <a:cubicBezTo>
                  <a:pt x="48797" y="156508"/>
                  <a:pt x="56794" y="162068"/>
                  <a:pt x="62881" y="169373"/>
                </a:cubicBezTo>
                <a:cubicBezTo>
                  <a:pt x="68054" y="175581"/>
                  <a:pt x="70614" y="183830"/>
                  <a:pt x="76328" y="189544"/>
                </a:cubicBezTo>
                <a:cubicBezTo>
                  <a:pt x="84252" y="197468"/>
                  <a:pt x="94257" y="202991"/>
                  <a:pt x="103222" y="209714"/>
                </a:cubicBezTo>
                <a:cubicBezTo>
                  <a:pt x="113510" y="230291"/>
                  <a:pt x="123249" y="247909"/>
                  <a:pt x="130116" y="270226"/>
                </a:cubicBezTo>
                <a:cubicBezTo>
                  <a:pt x="137027" y="292685"/>
                  <a:pt x="154878" y="372058"/>
                  <a:pt x="157010" y="391250"/>
                </a:cubicBezTo>
                <a:lnTo>
                  <a:pt x="163733" y="451761"/>
                </a:lnTo>
                <a:cubicBezTo>
                  <a:pt x="161492" y="539167"/>
                  <a:pt x="161072" y="626639"/>
                  <a:pt x="157010" y="713979"/>
                </a:cubicBezTo>
                <a:cubicBezTo>
                  <a:pt x="156581" y="723210"/>
                  <a:pt x="148979" y="731725"/>
                  <a:pt x="150286" y="740873"/>
                </a:cubicBezTo>
                <a:cubicBezTo>
                  <a:pt x="153327" y="762162"/>
                  <a:pt x="168641" y="762680"/>
                  <a:pt x="183904" y="767767"/>
                </a:cubicBezTo>
                <a:cubicBezTo>
                  <a:pt x="188386" y="774491"/>
                  <a:pt x="196349" y="779920"/>
                  <a:pt x="197351" y="787938"/>
                </a:cubicBezTo>
                <a:cubicBezTo>
                  <a:pt x="203195" y="834692"/>
                  <a:pt x="208557" y="936976"/>
                  <a:pt x="210798" y="95602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Salto do </a:t>
            </a:r>
          </a:p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  Lontra</a:t>
            </a:r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E6D6D08F-5975-4E5D-A73F-5C71BB405A98}"/>
              </a:ext>
            </a:extLst>
          </p:cNvPr>
          <p:cNvSpPr/>
          <p:nvPr/>
        </p:nvSpPr>
        <p:spPr>
          <a:xfrm>
            <a:off x="3224687" y="1558970"/>
            <a:ext cx="773206" cy="921161"/>
          </a:xfrm>
          <a:custGeom>
            <a:avLst/>
            <a:gdLst>
              <a:gd name="connsiteX0" fmla="*/ 423583 w 773206"/>
              <a:gd name="connsiteY0" fmla="*/ 921123 h 921161"/>
              <a:gd name="connsiteX1" fmla="*/ 437030 w 773206"/>
              <a:gd name="connsiteY1" fmla="*/ 887506 h 921161"/>
              <a:gd name="connsiteX2" fmla="*/ 457200 w 773206"/>
              <a:gd name="connsiteY2" fmla="*/ 860611 h 921161"/>
              <a:gd name="connsiteX3" fmla="*/ 490818 w 773206"/>
              <a:gd name="connsiteY3" fmla="*/ 813547 h 921161"/>
              <a:gd name="connsiteX4" fmla="*/ 510989 w 773206"/>
              <a:gd name="connsiteY4" fmla="*/ 793376 h 921161"/>
              <a:gd name="connsiteX5" fmla="*/ 544606 w 773206"/>
              <a:gd name="connsiteY5" fmla="*/ 746311 h 921161"/>
              <a:gd name="connsiteX6" fmla="*/ 564777 w 773206"/>
              <a:gd name="connsiteY6" fmla="*/ 732864 h 921161"/>
              <a:gd name="connsiteX7" fmla="*/ 605118 w 773206"/>
              <a:gd name="connsiteY7" fmla="*/ 692523 h 921161"/>
              <a:gd name="connsiteX8" fmla="*/ 645459 w 773206"/>
              <a:gd name="connsiteY8" fmla="*/ 665629 h 921161"/>
              <a:gd name="connsiteX9" fmla="*/ 658906 w 773206"/>
              <a:gd name="connsiteY9" fmla="*/ 638735 h 921161"/>
              <a:gd name="connsiteX10" fmla="*/ 679077 w 773206"/>
              <a:gd name="connsiteY10" fmla="*/ 618564 h 921161"/>
              <a:gd name="connsiteX11" fmla="*/ 685800 w 773206"/>
              <a:gd name="connsiteY11" fmla="*/ 591670 h 921161"/>
              <a:gd name="connsiteX12" fmla="*/ 679077 w 773206"/>
              <a:gd name="connsiteY12" fmla="*/ 537882 h 921161"/>
              <a:gd name="connsiteX13" fmla="*/ 658906 w 773206"/>
              <a:gd name="connsiteY13" fmla="*/ 490817 h 921161"/>
              <a:gd name="connsiteX14" fmla="*/ 665630 w 773206"/>
              <a:gd name="connsiteY14" fmla="*/ 396688 h 921161"/>
              <a:gd name="connsiteX15" fmla="*/ 712694 w 773206"/>
              <a:gd name="connsiteY15" fmla="*/ 349623 h 921161"/>
              <a:gd name="connsiteX16" fmla="*/ 773206 w 773206"/>
              <a:gd name="connsiteY16" fmla="*/ 342900 h 921161"/>
              <a:gd name="connsiteX17" fmla="*/ 753036 w 773206"/>
              <a:gd name="connsiteY17" fmla="*/ 248770 h 921161"/>
              <a:gd name="connsiteX18" fmla="*/ 726141 w 773206"/>
              <a:gd name="connsiteY18" fmla="*/ 208429 h 921161"/>
              <a:gd name="connsiteX19" fmla="*/ 672353 w 773206"/>
              <a:gd name="connsiteY19" fmla="*/ 161364 h 921161"/>
              <a:gd name="connsiteX20" fmla="*/ 645459 w 773206"/>
              <a:gd name="connsiteY20" fmla="*/ 121023 h 921161"/>
              <a:gd name="connsiteX21" fmla="*/ 632012 w 773206"/>
              <a:gd name="connsiteY21" fmla="*/ 94129 h 921161"/>
              <a:gd name="connsiteX22" fmla="*/ 578224 w 773206"/>
              <a:gd name="connsiteY22" fmla="*/ 67235 h 921161"/>
              <a:gd name="connsiteX23" fmla="*/ 558053 w 773206"/>
              <a:gd name="connsiteY23" fmla="*/ 60511 h 921161"/>
              <a:gd name="connsiteX24" fmla="*/ 531159 w 773206"/>
              <a:gd name="connsiteY24" fmla="*/ 26894 h 921161"/>
              <a:gd name="connsiteX25" fmla="*/ 490818 w 773206"/>
              <a:gd name="connsiteY25" fmla="*/ 6723 h 921161"/>
              <a:gd name="connsiteX26" fmla="*/ 463924 w 773206"/>
              <a:gd name="connsiteY26" fmla="*/ 0 h 921161"/>
              <a:gd name="connsiteX27" fmla="*/ 470647 w 773206"/>
              <a:gd name="connsiteY27" fmla="*/ 121023 h 921161"/>
              <a:gd name="connsiteX28" fmla="*/ 463924 w 773206"/>
              <a:gd name="connsiteY28" fmla="*/ 154641 h 921161"/>
              <a:gd name="connsiteX29" fmla="*/ 430306 w 773206"/>
              <a:gd name="connsiteY29" fmla="*/ 174811 h 921161"/>
              <a:gd name="connsiteX30" fmla="*/ 383241 w 773206"/>
              <a:gd name="connsiteY30" fmla="*/ 201706 h 921161"/>
              <a:gd name="connsiteX31" fmla="*/ 369794 w 773206"/>
              <a:gd name="connsiteY31" fmla="*/ 221876 h 921161"/>
              <a:gd name="connsiteX32" fmla="*/ 329453 w 773206"/>
              <a:gd name="connsiteY32" fmla="*/ 242047 h 921161"/>
              <a:gd name="connsiteX33" fmla="*/ 295836 w 773206"/>
              <a:gd name="connsiteY33" fmla="*/ 248770 h 921161"/>
              <a:gd name="connsiteX34" fmla="*/ 275665 w 773206"/>
              <a:gd name="connsiteY34" fmla="*/ 255494 h 921161"/>
              <a:gd name="connsiteX35" fmla="*/ 242047 w 773206"/>
              <a:gd name="connsiteY35" fmla="*/ 262217 h 921161"/>
              <a:gd name="connsiteX36" fmla="*/ 221877 w 773206"/>
              <a:gd name="connsiteY36" fmla="*/ 275664 h 921161"/>
              <a:gd name="connsiteX37" fmla="*/ 80683 w 773206"/>
              <a:gd name="connsiteY37" fmla="*/ 289111 h 921161"/>
              <a:gd name="connsiteX38" fmla="*/ 53789 w 773206"/>
              <a:gd name="connsiteY38" fmla="*/ 302559 h 921161"/>
              <a:gd name="connsiteX39" fmla="*/ 40341 w 773206"/>
              <a:gd name="connsiteY39" fmla="*/ 322729 h 921161"/>
              <a:gd name="connsiteX40" fmla="*/ 0 w 773206"/>
              <a:gd name="connsiteY40" fmla="*/ 336176 h 921161"/>
              <a:gd name="connsiteX41" fmla="*/ 67236 w 773206"/>
              <a:gd name="connsiteY41" fmla="*/ 356347 h 921161"/>
              <a:gd name="connsiteX42" fmla="*/ 87406 w 773206"/>
              <a:gd name="connsiteY42" fmla="*/ 363070 h 921161"/>
              <a:gd name="connsiteX43" fmla="*/ 141194 w 773206"/>
              <a:gd name="connsiteY43" fmla="*/ 430306 h 921161"/>
              <a:gd name="connsiteX44" fmla="*/ 161365 w 773206"/>
              <a:gd name="connsiteY44" fmla="*/ 470647 h 921161"/>
              <a:gd name="connsiteX45" fmla="*/ 181536 w 773206"/>
              <a:gd name="connsiteY45" fmla="*/ 477370 h 921161"/>
              <a:gd name="connsiteX46" fmla="*/ 194983 w 773206"/>
              <a:gd name="connsiteY46" fmla="*/ 517711 h 921161"/>
              <a:gd name="connsiteX47" fmla="*/ 201706 w 773206"/>
              <a:gd name="connsiteY47" fmla="*/ 537882 h 921161"/>
              <a:gd name="connsiteX48" fmla="*/ 208430 w 773206"/>
              <a:gd name="connsiteY48" fmla="*/ 605117 h 921161"/>
              <a:gd name="connsiteX49" fmla="*/ 215153 w 773206"/>
              <a:gd name="connsiteY49" fmla="*/ 685800 h 921161"/>
              <a:gd name="connsiteX50" fmla="*/ 242047 w 773206"/>
              <a:gd name="connsiteY50" fmla="*/ 692523 h 921161"/>
              <a:gd name="connsiteX51" fmla="*/ 275665 w 773206"/>
              <a:gd name="connsiteY51" fmla="*/ 712694 h 921161"/>
              <a:gd name="connsiteX52" fmla="*/ 282389 w 773206"/>
              <a:gd name="connsiteY52" fmla="*/ 732864 h 921161"/>
              <a:gd name="connsiteX53" fmla="*/ 289112 w 773206"/>
              <a:gd name="connsiteY53" fmla="*/ 759759 h 921161"/>
              <a:gd name="connsiteX54" fmla="*/ 342900 w 773206"/>
              <a:gd name="connsiteY54" fmla="*/ 786653 h 921161"/>
              <a:gd name="connsiteX55" fmla="*/ 356347 w 773206"/>
              <a:gd name="connsiteY55" fmla="*/ 806823 h 921161"/>
              <a:gd name="connsiteX56" fmla="*/ 383241 w 773206"/>
              <a:gd name="connsiteY56" fmla="*/ 826994 h 921161"/>
              <a:gd name="connsiteX57" fmla="*/ 396689 w 773206"/>
              <a:gd name="connsiteY57" fmla="*/ 867335 h 921161"/>
              <a:gd name="connsiteX58" fmla="*/ 410136 w 773206"/>
              <a:gd name="connsiteY58" fmla="*/ 894229 h 921161"/>
              <a:gd name="connsiteX59" fmla="*/ 423583 w 773206"/>
              <a:gd name="connsiteY59" fmla="*/ 921123 h 9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73206" h="921161">
                <a:moveTo>
                  <a:pt x="423583" y="921123"/>
                </a:moveTo>
                <a:cubicBezTo>
                  <a:pt x="428065" y="920002"/>
                  <a:pt x="431169" y="898056"/>
                  <a:pt x="437030" y="887506"/>
                </a:cubicBezTo>
                <a:cubicBezTo>
                  <a:pt x="442472" y="877710"/>
                  <a:pt x="450687" y="869730"/>
                  <a:pt x="457200" y="860611"/>
                </a:cubicBezTo>
                <a:cubicBezTo>
                  <a:pt x="472400" y="839331"/>
                  <a:pt x="471988" y="835514"/>
                  <a:pt x="490818" y="813547"/>
                </a:cubicBezTo>
                <a:cubicBezTo>
                  <a:pt x="497006" y="806327"/>
                  <a:pt x="504902" y="800681"/>
                  <a:pt x="510989" y="793376"/>
                </a:cubicBezTo>
                <a:cubicBezTo>
                  <a:pt x="530072" y="770476"/>
                  <a:pt x="520392" y="770526"/>
                  <a:pt x="544606" y="746311"/>
                </a:cubicBezTo>
                <a:cubicBezTo>
                  <a:pt x="550320" y="740597"/>
                  <a:pt x="558053" y="737346"/>
                  <a:pt x="564777" y="732864"/>
                </a:cubicBezTo>
                <a:cubicBezTo>
                  <a:pt x="588448" y="697358"/>
                  <a:pt x="566201" y="725880"/>
                  <a:pt x="605118" y="692523"/>
                </a:cubicBezTo>
                <a:cubicBezTo>
                  <a:pt x="637167" y="665053"/>
                  <a:pt x="611151" y="677066"/>
                  <a:pt x="645459" y="665629"/>
                </a:cubicBezTo>
                <a:cubicBezTo>
                  <a:pt x="649941" y="656664"/>
                  <a:pt x="653080" y="646891"/>
                  <a:pt x="658906" y="638735"/>
                </a:cubicBezTo>
                <a:cubicBezTo>
                  <a:pt x="664433" y="630997"/>
                  <a:pt x="674359" y="626820"/>
                  <a:pt x="679077" y="618564"/>
                </a:cubicBezTo>
                <a:cubicBezTo>
                  <a:pt x="683662" y="610541"/>
                  <a:pt x="683559" y="600635"/>
                  <a:pt x="685800" y="591670"/>
                </a:cubicBezTo>
                <a:cubicBezTo>
                  <a:pt x="683559" y="573741"/>
                  <a:pt x="682309" y="555659"/>
                  <a:pt x="679077" y="537882"/>
                </a:cubicBezTo>
                <a:cubicBezTo>
                  <a:pt x="676251" y="522337"/>
                  <a:pt x="665528" y="504061"/>
                  <a:pt x="658906" y="490817"/>
                </a:cubicBezTo>
                <a:cubicBezTo>
                  <a:pt x="661147" y="459441"/>
                  <a:pt x="660964" y="427796"/>
                  <a:pt x="665630" y="396688"/>
                </a:cubicBezTo>
                <a:cubicBezTo>
                  <a:pt x="672586" y="350318"/>
                  <a:pt x="673325" y="355247"/>
                  <a:pt x="712694" y="349623"/>
                </a:cubicBezTo>
                <a:cubicBezTo>
                  <a:pt x="732785" y="346753"/>
                  <a:pt x="753035" y="345141"/>
                  <a:pt x="773206" y="342900"/>
                </a:cubicBezTo>
                <a:cubicBezTo>
                  <a:pt x="766483" y="311523"/>
                  <a:pt x="763637" y="279057"/>
                  <a:pt x="753036" y="248770"/>
                </a:cubicBezTo>
                <a:cubicBezTo>
                  <a:pt x="747697" y="233516"/>
                  <a:pt x="738761" y="218525"/>
                  <a:pt x="726141" y="208429"/>
                </a:cubicBezTo>
                <a:cubicBezTo>
                  <a:pt x="712015" y="197128"/>
                  <a:pt x="684837" y="177414"/>
                  <a:pt x="672353" y="161364"/>
                </a:cubicBezTo>
                <a:cubicBezTo>
                  <a:pt x="662431" y="148607"/>
                  <a:pt x="653774" y="134881"/>
                  <a:pt x="645459" y="121023"/>
                </a:cubicBezTo>
                <a:cubicBezTo>
                  <a:pt x="640302" y="112429"/>
                  <a:pt x="638535" y="101739"/>
                  <a:pt x="632012" y="94129"/>
                </a:cubicBezTo>
                <a:cubicBezTo>
                  <a:pt x="612086" y="70882"/>
                  <a:pt x="604147" y="74642"/>
                  <a:pt x="578224" y="67235"/>
                </a:cubicBezTo>
                <a:cubicBezTo>
                  <a:pt x="571409" y="65288"/>
                  <a:pt x="564777" y="62752"/>
                  <a:pt x="558053" y="60511"/>
                </a:cubicBezTo>
                <a:cubicBezTo>
                  <a:pt x="549088" y="49305"/>
                  <a:pt x="541306" y="37041"/>
                  <a:pt x="531159" y="26894"/>
                </a:cubicBezTo>
                <a:cubicBezTo>
                  <a:pt x="519373" y="15108"/>
                  <a:pt x="506129" y="11098"/>
                  <a:pt x="490818" y="6723"/>
                </a:cubicBezTo>
                <a:cubicBezTo>
                  <a:pt x="481933" y="4184"/>
                  <a:pt x="472889" y="2241"/>
                  <a:pt x="463924" y="0"/>
                </a:cubicBezTo>
                <a:cubicBezTo>
                  <a:pt x="484642" y="62155"/>
                  <a:pt x="480952" y="33428"/>
                  <a:pt x="470647" y="121023"/>
                </a:cubicBezTo>
                <a:cubicBezTo>
                  <a:pt x="469312" y="132373"/>
                  <a:pt x="470781" y="145499"/>
                  <a:pt x="463924" y="154641"/>
                </a:cubicBezTo>
                <a:cubicBezTo>
                  <a:pt x="456083" y="165096"/>
                  <a:pt x="441179" y="167562"/>
                  <a:pt x="430306" y="174811"/>
                </a:cubicBezTo>
                <a:cubicBezTo>
                  <a:pt x="389598" y="201949"/>
                  <a:pt x="419194" y="189721"/>
                  <a:pt x="383241" y="201706"/>
                </a:cubicBezTo>
                <a:cubicBezTo>
                  <a:pt x="378759" y="208429"/>
                  <a:pt x="375508" y="216162"/>
                  <a:pt x="369794" y="221876"/>
                </a:cubicBezTo>
                <a:cubicBezTo>
                  <a:pt x="358839" y="232831"/>
                  <a:pt x="344035" y="238401"/>
                  <a:pt x="329453" y="242047"/>
                </a:cubicBezTo>
                <a:cubicBezTo>
                  <a:pt x="318367" y="244819"/>
                  <a:pt x="306922" y="245998"/>
                  <a:pt x="295836" y="248770"/>
                </a:cubicBezTo>
                <a:cubicBezTo>
                  <a:pt x="288960" y="250489"/>
                  <a:pt x="282541" y="253775"/>
                  <a:pt x="275665" y="255494"/>
                </a:cubicBezTo>
                <a:cubicBezTo>
                  <a:pt x="264578" y="258266"/>
                  <a:pt x="253253" y="259976"/>
                  <a:pt x="242047" y="262217"/>
                </a:cubicBezTo>
                <a:cubicBezTo>
                  <a:pt x="235324" y="266699"/>
                  <a:pt x="229673" y="273538"/>
                  <a:pt x="221877" y="275664"/>
                </a:cubicBezTo>
                <a:cubicBezTo>
                  <a:pt x="201546" y="281209"/>
                  <a:pt x="85105" y="288771"/>
                  <a:pt x="80683" y="289111"/>
                </a:cubicBezTo>
                <a:cubicBezTo>
                  <a:pt x="71718" y="293594"/>
                  <a:pt x="61489" y="296143"/>
                  <a:pt x="53789" y="302559"/>
                </a:cubicBezTo>
                <a:cubicBezTo>
                  <a:pt x="47581" y="307732"/>
                  <a:pt x="47193" y="318446"/>
                  <a:pt x="40341" y="322729"/>
                </a:cubicBezTo>
                <a:cubicBezTo>
                  <a:pt x="28321" y="330241"/>
                  <a:pt x="0" y="336176"/>
                  <a:pt x="0" y="336176"/>
                </a:cubicBezTo>
                <a:cubicBezTo>
                  <a:pt x="40646" y="346338"/>
                  <a:pt x="18126" y="339978"/>
                  <a:pt x="67236" y="356347"/>
                </a:cubicBezTo>
                <a:lnTo>
                  <a:pt x="87406" y="363070"/>
                </a:lnTo>
                <a:cubicBezTo>
                  <a:pt x="105769" y="381433"/>
                  <a:pt x="132711" y="404858"/>
                  <a:pt x="141194" y="430306"/>
                </a:cubicBezTo>
                <a:cubicBezTo>
                  <a:pt x="145623" y="443592"/>
                  <a:pt x="149517" y="461169"/>
                  <a:pt x="161365" y="470647"/>
                </a:cubicBezTo>
                <a:cubicBezTo>
                  <a:pt x="166899" y="475074"/>
                  <a:pt x="174812" y="475129"/>
                  <a:pt x="181536" y="477370"/>
                </a:cubicBezTo>
                <a:lnTo>
                  <a:pt x="194983" y="517711"/>
                </a:lnTo>
                <a:lnTo>
                  <a:pt x="201706" y="537882"/>
                </a:lnTo>
                <a:cubicBezTo>
                  <a:pt x="203947" y="560294"/>
                  <a:pt x="206391" y="582686"/>
                  <a:pt x="208430" y="605117"/>
                </a:cubicBezTo>
                <a:cubicBezTo>
                  <a:pt x="210873" y="631994"/>
                  <a:pt x="205465" y="660611"/>
                  <a:pt x="215153" y="685800"/>
                </a:cubicBezTo>
                <a:cubicBezTo>
                  <a:pt x="218470" y="694425"/>
                  <a:pt x="233082" y="690282"/>
                  <a:pt x="242047" y="692523"/>
                </a:cubicBezTo>
                <a:cubicBezTo>
                  <a:pt x="253253" y="699247"/>
                  <a:pt x="266424" y="703453"/>
                  <a:pt x="275665" y="712694"/>
                </a:cubicBezTo>
                <a:cubicBezTo>
                  <a:pt x="280676" y="717705"/>
                  <a:pt x="280442" y="726050"/>
                  <a:pt x="282389" y="732864"/>
                </a:cubicBezTo>
                <a:cubicBezTo>
                  <a:pt x="284928" y="741749"/>
                  <a:pt x="282205" y="753620"/>
                  <a:pt x="289112" y="759759"/>
                </a:cubicBezTo>
                <a:cubicBezTo>
                  <a:pt x="304094" y="773077"/>
                  <a:pt x="342900" y="786653"/>
                  <a:pt x="342900" y="786653"/>
                </a:cubicBezTo>
                <a:cubicBezTo>
                  <a:pt x="347382" y="793376"/>
                  <a:pt x="350633" y="801109"/>
                  <a:pt x="356347" y="806823"/>
                </a:cubicBezTo>
                <a:cubicBezTo>
                  <a:pt x="364271" y="814747"/>
                  <a:pt x="377025" y="817670"/>
                  <a:pt x="383241" y="826994"/>
                </a:cubicBezTo>
                <a:cubicBezTo>
                  <a:pt x="391104" y="838788"/>
                  <a:pt x="390350" y="854657"/>
                  <a:pt x="396689" y="867335"/>
                </a:cubicBezTo>
                <a:cubicBezTo>
                  <a:pt x="401171" y="876300"/>
                  <a:pt x="406967" y="884721"/>
                  <a:pt x="410136" y="894229"/>
                </a:cubicBezTo>
                <a:cubicBezTo>
                  <a:pt x="411553" y="898481"/>
                  <a:pt x="419101" y="922244"/>
                  <a:pt x="423583" y="921123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Dois Vizinhos</a:t>
            </a:r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432AE8AC-0382-4EF7-AEAE-BF264D52B291}"/>
              </a:ext>
            </a:extLst>
          </p:cNvPr>
          <p:cNvSpPr/>
          <p:nvPr/>
        </p:nvSpPr>
        <p:spPr>
          <a:xfrm>
            <a:off x="3036428" y="2137193"/>
            <a:ext cx="665630" cy="755136"/>
          </a:xfrm>
          <a:custGeom>
            <a:avLst/>
            <a:gdLst>
              <a:gd name="connsiteX0" fmla="*/ 215153 w 665630"/>
              <a:gd name="connsiteY0" fmla="*/ 753036 h 755136"/>
              <a:gd name="connsiteX1" fmla="*/ 268942 w 665630"/>
              <a:gd name="connsiteY1" fmla="*/ 746312 h 755136"/>
              <a:gd name="connsiteX2" fmla="*/ 450477 w 665630"/>
              <a:gd name="connsiteY2" fmla="*/ 732865 h 755136"/>
              <a:gd name="connsiteX3" fmla="*/ 463924 w 665630"/>
              <a:gd name="connsiteY3" fmla="*/ 712694 h 755136"/>
              <a:gd name="connsiteX4" fmla="*/ 497542 w 665630"/>
              <a:gd name="connsiteY4" fmla="*/ 665630 h 755136"/>
              <a:gd name="connsiteX5" fmla="*/ 517712 w 665630"/>
              <a:gd name="connsiteY5" fmla="*/ 658906 h 755136"/>
              <a:gd name="connsiteX6" fmla="*/ 551330 w 665630"/>
              <a:gd name="connsiteY6" fmla="*/ 638736 h 755136"/>
              <a:gd name="connsiteX7" fmla="*/ 578224 w 665630"/>
              <a:gd name="connsiteY7" fmla="*/ 625288 h 755136"/>
              <a:gd name="connsiteX8" fmla="*/ 632012 w 665630"/>
              <a:gd name="connsiteY8" fmla="*/ 591671 h 755136"/>
              <a:gd name="connsiteX9" fmla="*/ 645459 w 665630"/>
              <a:gd name="connsiteY9" fmla="*/ 564777 h 755136"/>
              <a:gd name="connsiteX10" fmla="*/ 658906 w 665630"/>
              <a:gd name="connsiteY10" fmla="*/ 544606 h 755136"/>
              <a:gd name="connsiteX11" fmla="*/ 665630 w 665630"/>
              <a:gd name="connsiteY11" fmla="*/ 524436 h 755136"/>
              <a:gd name="connsiteX12" fmla="*/ 638736 w 665630"/>
              <a:gd name="connsiteY12" fmla="*/ 470647 h 755136"/>
              <a:gd name="connsiteX13" fmla="*/ 611842 w 665630"/>
              <a:gd name="connsiteY13" fmla="*/ 457200 h 755136"/>
              <a:gd name="connsiteX14" fmla="*/ 571500 w 665630"/>
              <a:gd name="connsiteY14" fmla="*/ 416859 h 755136"/>
              <a:gd name="connsiteX15" fmla="*/ 544606 w 665630"/>
              <a:gd name="connsiteY15" fmla="*/ 369794 h 755136"/>
              <a:gd name="connsiteX16" fmla="*/ 531159 w 665630"/>
              <a:gd name="connsiteY16" fmla="*/ 316006 h 755136"/>
              <a:gd name="connsiteX17" fmla="*/ 524436 w 665630"/>
              <a:gd name="connsiteY17" fmla="*/ 282388 h 755136"/>
              <a:gd name="connsiteX18" fmla="*/ 504265 w 665630"/>
              <a:gd name="connsiteY18" fmla="*/ 255494 h 755136"/>
              <a:gd name="connsiteX19" fmla="*/ 484095 w 665630"/>
              <a:gd name="connsiteY19" fmla="*/ 248771 h 755136"/>
              <a:gd name="connsiteX20" fmla="*/ 450477 w 665630"/>
              <a:gd name="connsiteY20" fmla="*/ 221877 h 755136"/>
              <a:gd name="connsiteX21" fmla="*/ 430306 w 665630"/>
              <a:gd name="connsiteY21" fmla="*/ 215153 h 755136"/>
              <a:gd name="connsiteX22" fmla="*/ 416859 w 665630"/>
              <a:gd name="connsiteY22" fmla="*/ 161365 h 755136"/>
              <a:gd name="connsiteX23" fmla="*/ 389965 w 665630"/>
              <a:gd name="connsiteY23" fmla="*/ 134471 h 755136"/>
              <a:gd name="connsiteX24" fmla="*/ 376518 w 665630"/>
              <a:gd name="connsiteY24" fmla="*/ 114300 h 755136"/>
              <a:gd name="connsiteX25" fmla="*/ 349624 w 665630"/>
              <a:gd name="connsiteY25" fmla="*/ 53788 h 755136"/>
              <a:gd name="connsiteX26" fmla="*/ 295836 w 665630"/>
              <a:gd name="connsiteY26" fmla="*/ 26894 h 755136"/>
              <a:gd name="connsiteX27" fmla="*/ 268942 w 665630"/>
              <a:gd name="connsiteY27" fmla="*/ 13447 h 755136"/>
              <a:gd name="connsiteX28" fmla="*/ 215153 w 665630"/>
              <a:gd name="connsiteY28" fmla="*/ 6724 h 755136"/>
              <a:gd name="connsiteX29" fmla="*/ 181536 w 665630"/>
              <a:gd name="connsiteY29" fmla="*/ 0 h 755136"/>
              <a:gd name="connsiteX30" fmla="*/ 107577 w 665630"/>
              <a:gd name="connsiteY30" fmla="*/ 6724 h 755136"/>
              <a:gd name="connsiteX31" fmla="*/ 100853 w 665630"/>
              <a:gd name="connsiteY31" fmla="*/ 40341 h 755136"/>
              <a:gd name="connsiteX32" fmla="*/ 73959 w 665630"/>
              <a:gd name="connsiteY32" fmla="*/ 194983 h 755136"/>
              <a:gd name="connsiteX33" fmla="*/ 26895 w 665630"/>
              <a:gd name="connsiteY33" fmla="*/ 228600 h 755136"/>
              <a:gd name="connsiteX34" fmla="*/ 0 w 665630"/>
              <a:gd name="connsiteY34" fmla="*/ 248771 h 755136"/>
              <a:gd name="connsiteX35" fmla="*/ 26895 w 665630"/>
              <a:gd name="connsiteY35" fmla="*/ 349624 h 755136"/>
              <a:gd name="connsiteX36" fmla="*/ 40342 w 665630"/>
              <a:gd name="connsiteY36" fmla="*/ 369794 h 755136"/>
              <a:gd name="connsiteX37" fmla="*/ 67236 w 665630"/>
              <a:gd name="connsiteY37" fmla="*/ 376518 h 755136"/>
              <a:gd name="connsiteX38" fmla="*/ 87406 w 665630"/>
              <a:gd name="connsiteY38" fmla="*/ 389965 h 755136"/>
              <a:gd name="connsiteX39" fmla="*/ 100853 w 665630"/>
              <a:gd name="connsiteY39" fmla="*/ 416859 h 755136"/>
              <a:gd name="connsiteX40" fmla="*/ 107577 w 665630"/>
              <a:gd name="connsiteY40" fmla="*/ 437030 h 755136"/>
              <a:gd name="connsiteX41" fmla="*/ 141195 w 665630"/>
              <a:gd name="connsiteY41" fmla="*/ 470647 h 755136"/>
              <a:gd name="connsiteX42" fmla="*/ 154642 w 665630"/>
              <a:gd name="connsiteY42" fmla="*/ 524436 h 755136"/>
              <a:gd name="connsiteX43" fmla="*/ 161365 w 665630"/>
              <a:gd name="connsiteY43" fmla="*/ 571500 h 755136"/>
              <a:gd name="connsiteX44" fmla="*/ 174812 w 665630"/>
              <a:gd name="connsiteY44" fmla="*/ 611841 h 755136"/>
              <a:gd name="connsiteX45" fmla="*/ 181536 w 665630"/>
              <a:gd name="connsiteY45" fmla="*/ 645459 h 755136"/>
              <a:gd name="connsiteX46" fmla="*/ 188259 w 665630"/>
              <a:gd name="connsiteY46" fmla="*/ 672353 h 755136"/>
              <a:gd name="connsiteX47" fmla="*/ 201706 w 665630"/>
              <a:gd name="connsiteY47" fmla="*/ 739588 h 755136"/>
              <a:gd name="connsiteX48" fmla="*/ 275665 w 665630"/>
              <a:gd name="connsiteY48" fmla="*/ 753036 h 75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65630" h="755136">
                <a:moveTo>
                  <a:pt x="215153" y="753036"/>
                </a:moveTo>
                <a:cubicBezTo>
                  <a:pt x="233083" y="750795"/>
                  <a:pt x="250939" y="747855"/>
                  <a:pt x="268942" y="746312"/>
                </a:cubicBezTo>
                <a:cubicBezTo>
                  <a:pt x="329398" y="741130"/>
                  <a:pt x="390682" y="743175"/>
                  <a:pt x="450477" y="732865"/>
                </a:cubicBezTo>
                <a:cubicBezTo>
                  <a:pt x="458440" y="731492"/>
                  <a:pt x="460310" y="719922"/>
                  <a:pt x="463924" y="712694"/>
                </a:cubicBezTo>
                <a:cubicBezTo>
                  <a:pt x="479041" y="682461"/>
                  <a:pt x="457796" y="694021"/>
                  <a:pt x="497542" y="665630"/>
                </a:cubicBezTo>
                <a:cubicBezTo>
                  <a:pt x="503309" y="661511"/>
                  <a:pt x="511373" y="662075"/>
                  <a:pt x="517712" y="658906"/>
                </a:cubicBezTo>
                <a:cubicBezTo>
                  <a:pt x="529401" y="653062"/>
                  <a:pt x="539906" y="645083"/>
                  <a:pt x="551330" y="638736"/>
                </a:cubicBezTo>
                <a:cubicBezTo>
                  <a:pt x="560092" y="633868"/>
                  <a:pt x="569462" y="630156"/>
                  <a:pt x="578224" y="625288"/>
                </a:cubicBezTo>
                <a:cubicBezTo>
                  <a:pt x="602564" y="611766"/>
                  <a:pt x="610990" y="605686"/>
                  <a:pt x="632012" y="591671"/>
                </a:cubicBezTo>
                <a:cubicBezTo>
                  <a:pt x="636494" y="582706"/>
                  <a:pt x="640486" y="573479"/>
                  <a:pt x="645459" y="564777"/>
                </a:cubicBezTo>
                <a:cubicBezTo>
                  <a:pt x="649468" y="557761"/>
                  <a:pt x="655292" y="551834"/>
                  <a:pt x="658906" y="544606"/>
                </a:cubicBezTo>
                <a:cubicBezTo>
                  <a:pt x="662076" y="538267"/>
                  <a:pt x="663389" y="531159"/>
                  <a:pt x="665630" y="524436"/>
                </a:cubicBezTo>
                <a:cubicBezTo>
                  <a:pt x="661215" y="513399"/>
                  <a:pt x="650821" y="480718"/>
                  <a:pt x="638736" y="470647"/>
                </a:cubicBezTo>
                <a:cubicBezTo>
                  <a:pt x="631036" y="464231"/>
                  <a:pt x="620807" y="461682"/>
                  <a:pt x="611842" y="457200"/>
                </a:cubicBezTo>
                <a:cubicBezTo>
                  <a:pt x="580150" y="409663"/>
                  <a:pt x="621541" y="466900"/>
                  <a:pt x="571500" y="416859"/>
                </a:cubicBezTo>
                <a:cubicBezTo>
                  <a:pt x="561997" y="407356"/>
                  <a:pt x="549879" y="380340"/>
                  <a:pt x="544606" y="369794"/>
                </a:cubicBezTo>
                <a:cubicBezTo>
                  <a:pt x="540124" y="351865"/>
                  <a:pt x="534783" y="334128"/>
                  <a:pt x="531159" y="316006"/>
                </a:cubicBezTo>
                <a:cubicBezTo>
                  <a:pt x="528918" y="304800"/>
                  <a:pt x="529077" y="292831"/>
                  <a:pt x="524436" y="282388"/>
                </a:cubicBezTo>
                <a:cubicBezTo>
                  <a:pt x="519885" y="272148"/>
                  <a:pt x="512874" y="262668"/>
                  <a:pt x="504265" y="255494"/>
                </a:cubicBezTo>
                <a:cubicBezTo>
                  <a:pt x="498821" y="250957"/>
                  <a:pt x="490818" y="251012"/>
                  <a:pt x="484095" y="248771"/>
                </a:cubicBezTo>
                <a:cubicBezTo>
                  <a:pt x="472889" y="239806"/>
                  <a:pt x="462646" y="229483"/>
                  <a:pt x="450477" y="221877"/>
                </a:cubicBezTo>
                <a:cubicBezTo>
                  <a:pt x="444467" y="218121"/>
                  <a:pt x="434237" y="221050"/>
                  <a:pt x="430306" y="215153"/>
                </a:cubicBezTo>
                <a:cubicBezTo>
                  <a:pt x="404892" y="177032"/>
                  <a:pt x="437927" y="190860"/>
                  <a:pt x="416859" y="161365"/>
                </a:cubicBezTo>
                <a:cubicBezTo>
                  <a:pt x="409490" y="151049"/>
                  <a:pt x="398216" y="144097"/>
                  <a:pt x="389965" y="134471"/>
                </a:cubicBezTo>
                <a:cubicBezTo>
                  <a:pt x="384706" y="128336"/>
                  <a:pt x="381000" y="121024"/>
                  <a:pt x="376518" y="114300"/>
                </a:cubicBezTo>
                <a:cubicBezTo>
                  <a:pt x="369861" y="94329"/>
                  <a:pt x="365606" y="69770"/>
                  <a:pt x="349624" y="53788"/>
                </a:cubicBezTo>
                <a:cubicBezTo>
                  <a:pt x="335337" y="39501"/>
                  <a:pt x="313169" y="34598"/>
                  <a:pt x="295836" y="26894"/>
                </a:cubicBezTo>
                <a:cubicBezTo>
                  <a:pt x="286677" y="22823"/>
                  <a:pt x="278666" y="15878"/>
                  <a:pt x="268942" y="13447"/>
                </a:cubicBezTo>
                <a:cubicBezTo>
                  <a:pt x="251412" y="9065"/>
                  <a:pt x="233012" y="9472"/>
                  <a:pt x="215153" y="6724"/>
                </a:cubicBezTo>
                <a:cubicBezTo>
                  <a:pt x="203858" y="4986"/>
                  <a:pt x="192742" y="2241"/>
                  <a:pt x="181536" y="0"/>
                </a:cubicBezTo>
                <a:lnTo>
                  <a:pt x="107577" y="6724"/>
                </a:lnTo>
                <a:cubicBezTo>
                  <a:pt x="97356" y="11835"/>
                  <a:pt x="101764" y="28950"/>
                  <a:pt x="100853" y="40341"/>
                </a:cubicBezTo>
                <a:cubicBezTo>
                  <a:pt x="88960" y="189004"/>
                  <a:pt x="126859" y="142083"/>
                  <a:pt x="73959" y="194983"/>
                </a:cubicBezTo>
                <a:cubicBezTo>
                  <a:pt x="61185" y="233306"/>
                  <a:pt x="77097" y="203499"/>
                  <a:pt x="26895" y="228600"/>
                </a:cubicBezTo>
                <a:cubicBezTo>
                  <a:pt x="16872" y="233612"/>
                  <a:pt x="8965" y="242047"/>
                  <a:pt x="0" y="248771"/>
                </a:cubicBezTo>
                <a:cubicBezTo>
                  <a:pt x="8276" y="339800"/>
                  <a:pt x="-8372" y="300251"/>
                  <a:pt x="26895" y="349624"/>
                </a:cubicBezTo>
                <a:cubicBezTo>
                  <a:pt x="31592" y="356199"/>
                  <a:pt x="33619" y="365312"/>
                  <a:pt x="40342" y="369794"/>
                </a:cubicBezTo>
                <a:cubicBezTo>
                  <a:pt x="48031" y="374920"/>
                  <a:pt x="58271" y="374277"/>
                  <a:pt x="67236" y="376518"/>
                </a:cubicBezTo>
                <a:cubicBezTo>
                  <a:pt x="73959" y="381000"/>
                  <a:pt x="82233" y="383757"/>
                  <a:pt x="87406" y="389965"/>
                </a:cubicBezTo>
                <a:cubicBezTo>
                  <a:pt x="93822" y="397665"/>
                  <a:pt x="96905" y="407647"/>
                  <a:pt x="100853" y="416859"/>
                </a:cubicBezTo>
                <a:cubicBezTo>
                  <a:pt x="103645" y="423373"/>
                  <a:pt x="103324" y="431360"/>
                  <a:pt x="107577" y="437030"/>
                </a:cubicBezTo>
                <a:cubicBezTo>
                  <a:pt x="117086" y="449708"/>
                  <a:pt x="129989" y="459441"/>
                  <a:pt x="141195" y="470647"/>
                </a:cubicBezTo>
                <a:cubicBezTo>
                  <a:pt x="145677" y="488577"/>
                  <a:pt x="152028" y="506140"/>
                  <a:pt x="154642" y="524436"/>
                </a:cubicBezTo>
                <a:cubicBezTo>
                  <a:pt x="156883" y="540124"/>
                  <a:pt x="157802" y="556059"/>
                  <a:pt x="161365" y="571500"/>
                </a:cubicBezTo>
                <a:cubicBezTo>
                  <a:pt x="164552" y="585311"/>
                  <a:pt x="171082" y="598166"/>
                  <a:pt x="174812" y="611841"/>
                </a:cubicBezTo>
                <a:cubicBezTo>
                  <a:pt x="177819" y="622866"/>
                  <a:pt x="179057" y="634303"/>
                  <a:pt x="181536" y="645459"/>
                </a:cubicBezTo>
                <a:cubicBezTo>
                  <a:pt x="183541" y="654479"/>
                  <a:pt x="186323" y="663318"/>
                  <a:pt x="188259" y="672353"/>
                </a:cubicBezTo>
                <a:cubicBezTo>
                  <a:pt x="193048" y="694701"/>
                  <a:pt x="182689" y="726910"/>
                  <a:pt x="201706" y="739588"/>
                </a:cubicBezTo>
                <a:cubicBezTo>
                  <a:pt x="236795" y="762982"/>
                  <a:pt x="213796" y="753036"/>
                  <a:pt x="275665" y="753036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Eneas Marques</a:t>
            </a:r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8BBC95FE-57EC-4191-848C-C5A7169D29AB}"/>
              </a:ext>
            </a:extLst>
          </p:cNvPr>
          <p:cNvSpPr/>
          <p:nvPr/>
        </p:nvSpPr>
        <p:spPr>
          <a:xfrm>
            <a:off x="4175432" y="3595644"/>
            <a:ext cx="801165" cy="727627"/>
          </a:xfrm>
          <a:custGeom>
            <a:avLst/>
            <a:gdLst>
              <a:gd name="connsiteX0" fmla="*/ 793377 w 801165"/>
              <a:gd name="connsiteY0" fmla="*/ 692524 h 727627"/>
              <a:gd name="connsiteX1" fmla="*/ 800100 w 801165"/>
              <a:gd name="connsiteY1" fmla="*/ 658906 h 727627"/>
              <a:gd name="connsiteX2" fmla="*/ 779930 w 801165"/>
              <a:gd name="connsiteY2" fmla="*/ 638735 h 727627"/>
              <a:gd name="connsiteX3" fmla="*/ 753036 w 801165"/>
              <a:gd name="connsiteY3" fmla="*/ 625288 h 727627"/>
              <a:gd name="connsiteX4" fmla="*/ 726142 w 801165"/>
              <a:gd name="connsiteY4" fmla="*/ 605118 h 727627"/>
              <a:gd name="connsiteX5" fmla="*/ 739589 w 801165"/>
              <a:gd name="connsiteY5" fmla="*/ 470647 h 727627"/>
              <a:gd name="connsiteX6" fmla="*/ 766483 w 801165"/>
              <a:gd name="connsiteY6" fmla="*/ 443753 h 727627"/>
              <a:gd name="connsiteX7" fmla="*/ 786653 w 801165"/>
              <a:gd name="connsiteY7" fmla="*/ 416859 h 727627"/>
              <a:gd name="connsiteX8" fmla="*/ 685800 w 801165"/>
              <a:gd name="connsiteY8" fmla="*/ 396688 h 727627"/>
              <a:gd name="connsiteX9" fmla="*/ 611842 w 801165"/>
              <a:gd name="connsiteY9" fmla="*/ 383241 h 727627"/>
              <a:gd name="connsiteX10" fmla="*/ 571500 w 801165"/>
              <a:gd name="connsiteY10" fmla="*/ 342900 h 727627"/>
              <a:gd name="connsiteX11" fmla="*/ 558053 w 801165"/>
              <a:gd name="connsiteY11" fmla="*/ 289112 h 727627"/>
              <a:gd name="connsiteX12" fmla="*/ 537883 w 801165"/>
              <a:gd name="connsiteY12" fmla="*/ 268941 h 727627"/>
              <a:gd name="connsiteX13" fmla="*/ 517712 w 801165"/>
              <a:gd name="connsiteY13" fmla="*/ 221877 h 727627"/>
              <a:gd name="connsiteX14" fmla="*/ 497542 w 801165"/>
              <a:gd name="connsiteY14" fmla="*/ 141194 h 727627"/>
              <a:gd name="connsiteX15" fmla="*/ 490818 w 801165"/>
              <a:gd name="connsiteY15" fmla="*/ 114300 h 727627"/>
              <a:gd name="connsiteX16" fmla="*/ 450477 w 801165"/>
              <a:gd name="connsiteY16" fmla="*/ 94130 h 727627"/>
              <a:gd name="connsiteX17" fmla="*/ 437030 w 801165"/>
              <a:gd name="connsiteY17" fmla="*/ 80682 h 727627"/>
              <a:gd name="connsiteX18" fmla="*/ 403412 w 801165"/>
              <a:gd name="connsiteY18" fmla="*/ 20171 h 727627"/>
              <a:gd name="connsiteX19" fmla="*/ 389965 w 801165"/>
              <a:gd name="connsiteY19" fmla="*/ 0 h 727627"/>
              <a:gd name="connsiteX20" fmla="*/ 363071 w 801165"/>
              <a:gd name="connsiteY20" fmla="*/ 20171 h 727627"/>
              <a:gd name="connsiteX21" fmla="*/ 342900 w 801165"/>
              <a:gd name="connsiteY21" fmla="*/ 26894 h 727627"/>
              <a:gd name="connsiteX22" fmla="*/ 322730 w 801165"/>
              <a:gd name="connsiteY22" fmla="*/ 53788 h 727627"/>
              <a:gd name="connsiteX23" fmla="*/ 282389 w 801165"/>
              <a:gd name="connsiteY23" fmla="*/ 87406 h 727627"/>
              <a:gd name="connsiteX24" fmla="*/ 275665 w 801165"/>
              <a:gd name="connsiteY24" fmla="*/ 188259 h 727627"/>
              <a:gd name="connsiteX25" fmla="*/ 248771 w 801165"/>
              <a:gd name="connsiteY25" fmla="*/ 228600 h 727627"/>
              <a:gd name="connsiteX26" fmla="*/ 201706 w 801165"/>
              <a:gd name="connsiteY26" fmla="*/ 275665 h 727627"/>
              <a:gd name="connsiteX27" fmla="*/ 181536 w 801165"/>
              <a:gd name="connsiteY27" fmla="*/ 282388 h 727627"/>
              <a:gd name="connsiteX28" fmla="*/ 154642 w 801165"/>
              <a:gd name="connsiteY28" fmla="*/ 302559 h 727627"/>
              <a:gd name="connsiteX29" fmla="*/ 107577 w 801165"/>
              <a:gd name="connsiteY29" fmla="*/ 342900 h 727627"/>
              <a:gd name="connsiteX30" fmla="*/ 87406 w 801165"/>
              <a:gd name="connsiteY30" fmla="*/ 336177 h 727627"/>
              <a:gd name="connsiteX31" fmla="*/ 80683 w 801165"/>
              <a:gd name="connsiteY31" fmla="*/ 309282 h 727627"/>
              <a:gd name="connsiteX32" fmla="*/ 60512 w 801165"/>
              <a:gd name="connsiteY32" fmla="*/ 255494 h 727627"/>
              <a:gd name="connsiteX33" fmla="*/ 26894 w 801165"/>
              <a:gd name="connsiteY33" fmla="*/ 242047 h 727627"/>
              <a:gd name="connsiteX34" fmla="*/ 20171 w 801165"/>
              <a:gd name="connsiteY34" fmla="*/ 268941 h 727627"/>
              <a:gd name="connsiteX35" fmla="*/ 0 w 801165"/>
              <a:gd name="connsiteY35" fmla="*/ 316006 h 727627"/>
              <a:gd name="connsiteX36" fmla="*/ 26894 w 801165"/>
              <a:gd name="connsiteY36" fmla="*/ 363071 h 727627"/>
              <a:gd name="connsiteX37" fmla="*/ 53789 w 801165"/>
              <a:gd name="connsiteY37" fmla="*/ 383241 h 727627"/>
              <a:gd name="connsiteX38" fmla="*/ 94130 w 801165"/>
              <a:gd name="connsiteY38" fmla="*/ 410135 h 727627"/>
              <a:gd name="connsiteX39" fmla="*/ 114300 w 801165"/>
              <a:gd name="connsiteY39" fmla="*/ 423582 h 727627"/>
              <a:gd name="connsiteX40" fmla="*/ 147918 w 801165"/>
              <a:gd name="connsiteY40" fmla="*/ 443753 h 727627"/>
              <a:gd name="connsiteX41" fmla="*/ 161365 w 801165"/>
              <a:gd name="connsiteY41" fmla="*/ 463924 h 727627"/>
              <a:gd name="connsiteX42" fmla="*/ 168089 w 801165"/>
              <a:gd name="connsiteY42" fmla="*/ 490818 h 727627"/>
              <a:gd name="connsiteX43" fmla="*/ 174812 w 801165"/>
              <a:gd name="connsiteY43" fmla="*/ 712694 h 727627"/>
              <a:gd name="connsiteX44" fmla="*/ 275665 w 801165"/>
              <a:gd name="connsiteY44" fmla="*/ 719418 h 727627"/>
              <a:gd name="connsiteX45" fmla="*/ 322730 w 801165"/>
              <a:gd name="connsiteY45" fmla="*/ 712694 h 727627"/>
              <a:gd name="connsiteX46" fmla="*/ 342900 w 801165"/>
              <a:gd name="connsiteY46" fmla="*/ 692524 h 727627"/>
              <a:gd name="connsiteX47" fmla="*/ 396689 w 801165"/>
              <a:gd name="connsiteY47" fmla="*/ 685800 h 727627"/>
              <a:gd name="connsiteX48" fmla="*/ 544606 w 801165"/>
              <a:gd name="connsiteY48" fmla="*/ 679077 h 727627"/>
              <a:gd name="connsiteX49" fmla="*/ 564777 w 801165"/>
              <a:gd name="connsiteY49" fmla="*/ 672353 h 727627"/>
              <a:gd name="connsiteX50" fmla="*/ 705971 w 801165"/>
              <a:gd name="connsiteY50" fmla="*/ 679077 h 727627"/>
              <a:gd name="connsiteX51" fmla="*/ 759759 w 801165"/>
              <a:gd name="connsiteY51" fmla="*/ 685800 h 727627"/>
              <a:gd name="connsiteX52" fmla="*/ 793377 w 801165"/>
              <a:gd name="connsiteY52" fmla="*/ 692524 h 72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01165" h="727627">
                <a:moveTo>
                  <a:pt x="793377" y="692524"/>
                </a:moveTo>
                <a:cubicBezTo>
                  <a:pt x="800101" y="688042"/>
                  <a:pt x="802872" y="669993"/>
                  <a:pt x="800100" y="658906"/>
                </a:cubicBezTo>
                <a:cubicBezTo>
                  <a:pt x="797794" y="649681"/>
                  <a:pt x="787667" y="644262"/>
                  <a:pt x="779930" y="638735"/>
                </a:cubicBezTo>
                <a:cubicBezTo>
                  <a:pt x="771774" y="632909"/>
                  <a:pt x="761535" y="630600"/>
                  <a:pt x="753036" y="625288"/>
                </a:cubicBezTo>
                <a:cubicBezTo>
                  <a:pt x="743534" y="619349"/>
                  <a:pt x="735107" y="611841"/>
                  <a:pt x="726142" y="605118"/>
                </a:cubicBezTo>
                <a:cubicBezTo>
                  <a:pt x="730624" y="560294"/>
                  <a:pt x="728664" y="514349"/>
                  <a:pt x="739589" y="470647"/>
                </a:cubicBezTo>
                <a:cubicBezTo>
                  <a:pt x="742664" y="458348"/>
                  <a:pt x="758135" y="453294"/>
                  <a:pt x="766483" y="443753"/>
                </a:cubicBezTo>
                <a:cubicBezTo>
                  <a:pt x="773862" y="435320"/>
                  <a:pt x="779930" y="425824"/>
                  <a:pt x="786653" y="416859"/>
                </a:cubicBezTo>
                <a:cubicBezTo>
                  <a:pt x="802832" y="352146"/>
                  <a:pt x="799720" y="400908"/>
                  <a:pt x="685800" y="396688"/>
                </a:cubicBezTo>
                <a:cubicBezTo>
                  <a:pt x="660760" y="395761"/>
                  <a:pt x="636495" y="387723"/>
                  <a:pt x="611842" y="383241"/>
                </a:cubicBezTo>
                <a:cubicBezTo>
                  <a:pt x="593450" y="370980"/>
                  <a:pt x="581123" y="365994"/>
                  <a:pt x="571500" y="342900"/>
                </a:cubicBezTo>
                <a:cubicBezTo>
                  <a:pt x="564392" y="325841"/>
                  <a:pt x="571121" y="302180"/>
                  <a:pt x="558053" y="289112"/>
                </a:cubicBezTo>
                <a:cubicBezTo>
                  <a:pt x="551330" y="282388"/>
                  <a:pt x="543410" y="276678"/>
                  <a:pt x="537883" y="268941"/>
                </a:cubicBezTo>
                <a:cubicBezTo>
                  <a:pt x="527499" y="254403"/>
                  <a:pt x="523199" y="238337"/>
                  <a:pt x="517712" y="221877"/>
                </a:cubicBezTo>
                <a:cubicBezTo>
                  <a:pt x="506110" y="140658"/>
                  <a:pt x="519290" y="206438"/>
                  <a:pt x="497542" y="141194"/>
                </a:cubicBezTo>
                <a:cubicBezTo>
                  <a:pt x="494620" y="132428"/>
                  <a:pt x="495944" y="121989"/>
                  <a:pt x="490818" y="114300"/>
                </a:cubicBezTo>
                <a:cubicBezTo>
                  <a:pt x="483370" y="103128"/>
                  <a:pt x="461983" y="97965"/>
                  <a:pt x="450477" y="94130"/>
                </a:cubicBezTo>
                <a:cubicBezTo>
                  <a:pt x="445995" y="89647"/>
                  <a:pt x="440715" y="85840"/>
                  <a:pt x="437030" y="80682"/>
                </a:cubicBezTo>
                <a:cubicBezTo>
                  <a:pt x="413030" y="47083"/>
                  <a:pt x="421685" y="52148"/>
                  <a:pt x="403412" y="20171"/>
                </a:cubicBezTo>
                <a:cubicBezTo>
                  <a:pt x="399403" y="13155"/>
                  <a:pt x="394447" y="6724"/>
                  <a:pt x="389965" y="0"/>
                </a:cubicBezTo>
                <a:cubicBezTo>
                  <a:pt x="381000" y="6724"/>
                  <a:pt x="372801" y="14611"/>
                  <a:pt x="363071" y="20171"/>
                </a:cubicBezTo>
                <a:cubicBezTo>
                  <a:pt x="356917" y="23687"/>
                  <a:pt x="348345" y="22357"/>
                  <a:pt x="342900" y="26894"/>
                </a:cubicBezTo>
                <a:cubicBezTo>
                  <a:pt x="334291" y="34068"/>
                  <a:pt x="330023" y="45280"/>
                  <a:pt x="322730" y="53788"/>
                </a:cubicBezTo>
                <a:cubicBezTo>
                  <a:pt x="305474" y="73920"/>
                  <a:pt x="303138" y="73573"/>
                  <a:pt x="282389" y="87406"/>
                </a:cubicBezTo>
                <a:cubicBezTo>
                  <a:pt x="280148" y="121024"/>
                  <a:pt x="283469" y="155483"/>
                  <a:pt x="275665" y="188259"/>
                </a:cubicBezTo>
                <a:cubicBezTo>
                  <a:pt x="271922" y="203981"/>
                  <a:pt x="257736" y="215153"/>
                  <a:pt x="248771" y="228600"/>
                </a:cubicBezTo>
                <a:cubicBezTo>
                  <a:pt x="231860" y="253967"/>
                  <a:pt x="233650" y="255700"/>
                  <a:pt x="201706" y="275665"/>
                </a:cubicBezTo>
                <a:cubicBezTo>
                  <a:pt x="195696" y="279421"/>
                  <a:pt x="188259" y="280147"/>
                  <a:pt x="181536" y="282388"/>
                </a:cubicBezTo>
                <a:cubicBezTo>
                  <a:pt x="172571" y="289112"/>
                  <a:pt x="163075" y="295180"/>
                  <a:pt x="154642" y="302559"/>
                </a:cubicBezTo>
                <a:cubicBezTo>
                  <a:pt x="102470" y="348209"/>
                  <a:pt x="150764" y="314108"/>
                  <a:pt x="107577" y="342900"/>
                </a:cubicBezTo>
                <a:cubicBezTo>
                  <a:pt x="100853" y="340659"/>
                  <a:pt x="91833" y="341711"/>
                  <a:pt x="87406" y="336177"/>
                </a:cubicBezTo>
                <a:cubicBezTo>
                  <a:pt x="81633" y="328961"/>
                  <a:pt x="83222" y="318167"/>
                  <a:pt x="80683" y="309282"/>
                </a:cubicBezTo>
                <a:cubicBezTo>
                  <a:pt x="77917" y="299600"/>
                  <a:pt x="63351" y="258333"/>
                  <a:pt x="60512" y="255494"/>
                </a:cubicBezTo>
                <a:cubicBezTo>
                  <a:pt x="51978" y="246960"/>
                  <a:pt x="38100" y="246529"/>
                  <a:pt x="26894" y="242047"/>
                </a:cubicBezTo>
                <a:cubicBezTo>
                  <a:pt x="24653" y="251012"/>
                  <a:pt x="23811" y="260448"/>
                  <a:pt x="20171" y="268941"/>
                </a:cubicBezTo>
                <a:cubicBezTo>
                  <a:pt x="-7691" y="333954"/>
                  <a:pt x="19306" y="238787"/>
                  <a:pt x="0" y="316006"/>
                </a:cubicBezTo>
                <a:cubicBezTo>
                  <a:pt x="5273" y="326551"/>
                  <a:pt x="17392" y="353569"/>
                  <a:pt x="26894" y="363071"/>
                </a:cubicBezTo>
                <a:cubicBezTo>
                  <a:pt x="34818" y="370995"/>
                  <a:pt x="44609" y="376815"/>
                  <a:pt x="53789" y="383241"/>
                </a:cubicBezTo>
                <a:cubicBezTo>
                  <a:pt x="67029" y="392509"/>
                  <a:pt x="80683" y="401170"/>
                  <a:pt x="94130" y="410135"/>
                </a:cubicBezTo>
                <a:cubicBezTo>
                  <a:pt x="100853" y="414617"/>
                  <a:pt x="107371" y="419425"/>
                  <a:pt x="114300" y="423582"/>
                </a:cubicBezTo>
                <a:lnTo>
                  <a:pt x="147918" y="443753"/>
                </a:lnTo>
                <a:cubicBezTo>
                  <a:pt x="152400" y="450477"/>
                  <a:pt x="158182" y="456497"/>
                  <a:pt x="161365" y="463924"/>
                </a:cubicBezTo>
                <a:cubicBezTo>
                  <a:pt x="165005" y="472417"/>
                  <a:pt x="167590" y="481591"/>
                  <a:pt x="168089" y="490818"/>
                </a:cubicBezTo>
                <a:cubicBezTo>
                  <a:pt x="172083" y="564703"/>
                  <a:pt x="143306" y="645744"/>
                  <a:pt x="174812" y="712694"/>
                </a:cubicBezTo>
                <a:cubicBezTo>
                  <a:pt x="189158" y="743179"/>
                  <a:pt x="242047" y="717177"/>
                  <a:pt x="275665" y="719418"/>
                </a:cubicBezTo>
                <a:cubicBezTo>
                  <a:pt x="291353" y="717177"/>
                  <a:pt x="308016" y="718580"/>
                  <a:pt x="322730" y="712694"/>
                </a:cubicBezTo>
                <a:cubicBezTo>
                  <a:pt x="331558" y="709163"/>
                  <a:pt x="333964" y="695773"/>
                  <a:pt x="342900" y="692524"/>
                </a:cubicBezTo>
                <a:cubicBezTo>
                  <a:pt x="359881" y="686349"/>
                  <a:pt x="378660" y="687002"/>
                  <a:pt x="396689" y="685800"/>
                </a:cubicBezTo>
                <a:cubicBezTo>
                  <a:pt x="445936" y="682517"/>
                  <a:pt x="495300" y="681318"/>
                  <a:pt x="544606" y="679077"/>
                </a:cubicBezTo>
                <a:cubicBezTo>
                  <a:pt x="551330" y="676836"/>
                  <a:pt x="557690" y="672353"/>
                  <a:pt x="564777" y="672353"/>
                </a:cubicBezTo>
                <a:cubicBezTo>
                  <a:pt x="611895" y="672353"/>
                  <a:pt x="658965" y="675835"/>
                  <a:pt x="705971" y="679077"/>
                </a:cubicBezTo>
                <a:cubicBezTo>
                  <a:pt x="723997" y="680320"/>
                  <a:pt x="741721" y="684739"/>
                  <a:pt x="759759" y="685800"/>
                </a:cubicBezTo>
                <a:cubicBezTo>
                  <a:pt x="779895" y="686984"/>
                  <a:pt x="786653" y="697006"/>
                  <a:pt x="793377" y="692524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Vitorino</a:t>
            </a: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F4F9BF84-D917-4F81-B5F6-073C0C4D91A4}"/>
              </a:ext>
            </a:extLst>
          </p:cNvPr>
          <p:cNvSpPr/>
          <p:nvPr/>
        </p:nvSpPr>
        <p:spPr>
          <a:xfrm>
            <a:off x="4132066" y="3004529"/>
            <a:ext cx="550838" cy="505890"/>
          </a:xfrm>
          <a:custGeom>
            <a:avLst/>
            <a:gdLst>
              <a:gd name="connsiteX0" fmla="*/ 417157 w 511564"/>
              <a:gd name="connsiteY0" fmla="*/ 470647 h 505890"/>
              <a:gd name="connsiteX1" fmla="*/ 470945 w 511564"/>
              <a:gd name="connsiteY1" fmla="*/ 450476 h 505890"/>
              <a:gd name="connsiteX2" fmla="*/ 497839 w 511564"/>
              <a:gd name="connsiteY2" fmla="*/ 443752 h 505890"/>
              <a:gd name="connsiteX3" fmla="*/ 504562 w 511564"/>
              <a:gd name="connsiteY3" fmla="*/ 228600 h 505890"/>
              <a:gd name="connsiteX4" fmla="*/ 491115 w 511564"/>
              <a:gd name="connsiteY4" fmla="*/ 194982 h 505890"/>
              <a:gd name="connsiteX5" fmla="*/ 477668 w 511564"/>
              <a:gd name="connsiteY5" fmla="*/ 174811 h 505890"/>
              <a:gd name="connsiteX6" fmla="*/ 477668 w 511564"/>
              <a:gd name="connsiteY6" fmla="*/ 100852 h 505890"/>
              <a:gd name="connsiteX7" fmla="*/ 457498 w 511564"/>
              <a:gd name="connsiteY7" fmla="*/ 87405 h 505890"/>
              <a:gd name="connsiteX8" fmla="*/ 403710 w 511564"/>
              <a:gd name="connsiteY8" fmla="*/ 73958 h 505890"/>
              <a:gd name="connsiteX9" fmla="*/ 349921 w 511564"/>
              <a:gd name="connsiteY9" fmla="*/ 80682 h 505890"/>
              <a:gd name="connsiteX10" fmla="*/ 329751 w 511564"/>
              <a:gd name="connsiteY10" fmla="*/ 67235 h 505890"/>
              <a:gd name="connsiteX11" fmla="*/ 302857 w 511564"/>
              <a:gd name="connsiteY11" fmla="*/ 47064 h 505890"/>
              <a:gd name="connsiteX12" fmla="*/ 269239 w 511564"/>
              <a:gd name="connsiteY12" fmla="*/ 0 h 505890"/>
              <a:gd name="connsiteX13" fmla="*/ 195280 w 511564"/>
              <a:gd name="connsiteY13" fmla="*/ 6723 h 505890"/>
              <a:gd name="connsiteX14" fmla="*/ 154939 w 511564"/>
              <a:gd name="connsiteY14" fmla="*/ 33617 h 505890"/>
              <a:gd name="connsiteX15" fmla="*/ 141492 w 511564"/>
              <a:gd name="connsiteY15" fmla="*/ 53788 h 505890"/>
              <a:gd name="connsiteX16" fmla="*/ 121321 w 511564"/>
              <a:gd name="connsiteY16" fmla="*/ 87405 h 505890"/>
              <a:gd name="connsiteX17" fmla="*/ 74257 w 511564"/>
              <a:gd name="connsiteY17" fmla="*/ 141194 h 505890"/>
              <a:gd name="connsiteX18" fmla="*/ 54086 w 511564"/>
              <a:gd name="connsiteY18" fmla="*/ 188258 h 505890"/>
              <a:gd name="connsiteX19" fmla="*/ 40639 w 511564"/>
              <a:gd name="connsiteY19" fmla="*/ 208429 h 505890"/>
              <a:gd name="connsiteX20" fmla="*/ 33915 w 511564"/>
              <a:gd name="connsiteY20" fmla="*/ 228600 h 505890"/>
              <a:gd name="connsiteX21" fmla="*/ 13745 w 511564"/>
              <a:gd name="connsiteY21" fmla="*/ 242047 h 505890"/>
              <a:gd name="connsiteX22" fmla="*/ 298 w 511564"/>
              <a:gd name="connsiteY22" fmla="*/ 262217 h 505890"/>
              <a:gd name="connsiteX23" fmla="*/ 27192 w 511564"/>
              <a:gd name="connsiteY23" fmla="*/ 309282 h 505890"/>
              <a:gd name="connsiteX24" fmla="*/ 67533 w 511564"/>
              <a:gd name="connsiteY24" fmla="*/ 322729 h 505890"/>
              <a:gd name="connsiteX25" fmla="*/ 107874 w 511564"/>
              <a:gd name="connsiteY25" fmla="*/ 349623 h 505890"/>
              <a:gd name="connsiteX26" fmla="*/ 148215 w 511564"/>
              <a:gd name="connsiteY26" fmla="*/ 389964 h 505890"/>
              <a:gd name="connsiteX27" fmla="*/ 215451 w 511564"/>
              <a:gd name="connsiteY27" fmla="*/ 463923 h 505890"/>
              <a:gd name="connsiteX28" fmla="*/ 222174 w 511564"/>
              <a:gd name="connsiteY28" fmla="*/ 490817 h 505890"/>
              <a:gd name="connsiteX29" fmla="*/ 275962 w 511564"/>
              <a:gd name="connsiteY29" fmla="*/ 497541 h 505890"/>
              <a:gd name="connsiteX30" fmla="*/ 323027 w 511564"/>
              <a:gd name="connsiteY30" fmla="*/ 490817 h 505890"/>
              <a:gd name="connsiteX31" fmla="*/ 417157 w 511564"/>
              <a:gd name="connsiteY31" fmla="*/ 470647 h 5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564" h="505890">
                <a:moveTo>
                  <a:pt x="417157" y="470647"/>
                </a:moveTo>
                <a:cubicBezTo>
                  <a:pt x="441810" y="463923"/>
                  <a:pt x="452501" y="455746"/>
                  <a:pt x="470945" y="450476"/>
                </a:cubicBezTo>
                <a:cubicBezTo>
                  <a:pt x="479830" y="447937"/>
                  <a:pt x="488874" y="445993"/>
                  <a:pt x="497839" y="443752"/>
                </a:cubicBezTo>
                <a:cubicBezTo>
                  <a:pt x="500080" y="372035"/>
                  <a:pt x="500469" y="300235"/>
                  <a:pt x="504562" y="228600"/>
                </a:cubicBezTo>
                <a:cubicBezTo>
                  <a:pt x="506435" y="195825"/>
                  <a:pt x="525628" y="217990"/>
                  <a:pt x="491115" y="194982"/>
                </a:cubicBezTo>
                <a:cubicBezTo>
                  <a:pt x="486633" y="188258"/>
                  <a:pt x="478811" y="182811"/>
                  <a:pt x="477668" y="174811"/>
                </a:cubicBezTo>
                <a:cubicBezTo>
                  <a:pt x="468447" y="110258"/>
                  <a:pt x="519637" y="195283"/>
                  <a:pt x="477668" y="100852"/>
                </a:cubicBezTo>
                <a:cubicBezTo>
                  <a:pt x="474386" y="93468"/>
                  <a:pt x="465092" y="90166"/>
                  <a:pt x="457498" y="87405"/>
                </a:cubicBezTo>
                <a:cubicBezTo>
                  <a:pt x="440130" y="81089"/>
                  <a:pt x="403710" y="73958"/>
                  <a:pt x="403710" y="73958"/>
                </a:cubicBezTo>
                <a:cubicBezTo>
                  <a:pt x="385780" y="76199"/>
                  <a:pt x="367916" y="82318"/>
                  <a:pt x="349921" y="80682"/>
                </a:cubicBezTo>
                <a:cubicBezTo>
                  <a:pt x="341874" y="79950"/>
                  <a:pt x="336326" y="71932"/>
                  <a:pt x="329751" y="67235"/>
                </a:cubicBezTo>
                <a:cubicBezTo>
                  <a:pt x="320632" y="60722"/>
                  <a:pt x="310781" y="54988"/>
                  <a:pt x="302857" y="47064"/>
                </a:cubicBezTo>
                <a:cubicBezTo>
                  <a:pt x="294517" y="38724"/>
                  <a:pt x="276875" y="11453"/>
                  <a:pt x="269239" y="0"/>
                </a:cubicBezTo>
                <a:cubicBezTo>
                  <a:pt x="244586" y="2241"/>
                  <a:pt x="219029" y="-262"/>
                  <a:pt x="195280" y="6723"/>
                </a:cubicBezTo>
                <a:cubicBezTo>
                  <a:pt x="179775" y="11283"/>
                  <a:pt x="154939" y="33617"/>
                  <a:pt x="154939" y="33617"/>
                </a:cubicBezTo>
                <a:cubicBezTo>
                  <a:pt x="150457" y="40341"/>
                  <a:pt x="145775" y="46936"/>
                  <a:pt x="141492" y="53788"/>
                </a:cubicBezTo>
                <a:cubicBezTo>
                  <a:pt x="134566" y="64870"/>
                  <a:pt x="128815" y="76699"/>
                  <a:pt x="121321" y="87405"/>
                </a:cubicBezTo>
                <a:cubicBezTo>
                  <a:pt x="102167" y="114767"/>
                  <a:pt x="95510" y="119940"/>
                  <a:pt x="74257" y="141194"/>
                </a:cubicBezTo>
                <a:cubicBezTo>
                  <a:pt x="66714" y="163822"/>
                  <a:pt x="67379" y="164996"/>
                  <a:pt x="54086" y="188258"/>
                </a:cubicBezTo>
                <a:cubicBezTo>
                  <a:pt x="50077" y="195274"/>
                  <a:pt x="44253" y="201201"/>
                  <a:pt x="40639" y="208429"/>
                </a:cubicBezTo>
                <a:cubicBezTo>
                  <a:pt x="37469" y="214768"/>
                  <a:pt x="38342" y="223066"/>
                  <a:pt x="33915" y="228600"/>
                </a:cubicBezTo>
                <a:cubicBezTo>
                  <a:pt x="28867" y="234910"/>
                  <a:pt x="20468" y="237565"/>
                  <a:pt x="13745" y="242047"/>
                </a:cubicBezTo>
                <a:cubicBezTo>
                  <a:pt x="9263" y="248770"/>
                  <a:pt x="1441" y="254218"/>
                  <a:pt x="298" y="262217"/>
                </a:cubicBezTo>
                <a:cubicBezTo>
                  <a:pt x="-2292" y="280347"/>
                  <a:pt x="12443" y="301088"/>
                  <a:pt x="27192" y="309282"/>
                </a:cubicBezTo>
                <a:cubicBezTo>
                  <a:pt x="39583" y="316166"/>
                  <a:pt x="55739" y="314866"/>
                  <a:pt x="67533" y="322729"/>
                </a:cubicBezTo>
                <a:lnTo>
                  <a:pt x="107874" y="349623"/>
                </a:lnTo>
                <a:cubicBezTo>
                  <a:pt x="133550" y="388138"/>
                  <a:pt x="106518" y="352437"/>
                  <a:pt x="148215" y="389964"/>
                </a:cubicBezTo>
                <a:cubicBezTo>
                  <a:pt x="184281" y="422423"/>
                  <a:pt x="187561" y="429060"/>
                  <a:pt x="215451" y="463923"/>
                </a:cubicBezTo>
                <a:cubicBezTo>
                  <a:pt x="217692" y="472888"/>
                  <a:pt x="215640" y="484283"/>
                  <a:pt x="222174" y="490817"/>
                </a:cubicBezTo>
                <a:cubicBezTo>
                  <a:pt x="248255" y="516898"/>
                  <a:pt x="252631" y="502207"/>
                  <a:pt x="275962" y="497541"/>
                </a:cubicBezTo>
                <a:cubicBezTo>
                  <a:pt x="291502" y="494433"/>
                  <a:pt x="307197" y="491571"/>
                  <a:pt x="323027" y="490817"/>
                </a:cubicBezTo>
                <a:cubicBezTo>
                  <a:pt x="354368" y="489324"/>
                  <a:pt x="392504" y="477371"/>
                  <a:pt x="417157" y="47064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Bom Sucesso</a:t>
            </a:r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17037BFC-D10D-4D0E-B8C1-F2DE68FD5EA6}"/>
              </a:ext>
            </a:extLst>
          </p:cNvPr>
          <p:cNvSpPr/>
          <p:nvPr/>
        </p:nvSpPr>
        <p:spPr>
          <a:xfrm>
            <a:off x="4030789" y="2338899"/>
            <a:ext cx="807545" cy="988359"/>
          </a:xfrm>
          <a:custGeom>
            <a:avLst/>
            <a:gdLst>
              <a:gd name="connsiteX0" fmla="*/ 632734 w 807545"/>
              <a:gd name="connsiteY0" fmla="*/ 826994 h 988359"/>
              <a:gd name="connsiteX1" fmla="*/ 652904 w 807545"/>
              <a:gd name="connsiteY1" fmla="*/ 860612 h 988359"/>
              <a:gd name="connsiteX2" fmla="*/ 659628 w 807545"/>
              <a:gd name="connsiteY2" fmla="*/ 880782 h 988359"/>
              <a:gd name="connsiteX3" fmla="*/ 686522 w 807545"/>
              <a:gd name="connsiteY3" fmla="*/ 887506 h 988359"/>
              <a:gd name="connsiteX4" fmla="*/ 720139 w 807545"/>
              <a:gd name="connsiteY4" fmla="*/ 921124 h 988359"/>
              <a:gd name="connsiteX5" fmla="*/ 753757 w 807545"/>
              <a:gd name="connsiteY5" fmla="*/ 954741 h 988359"/>
              <a:gd name="connsiteX6" fmla="*/ 767204 w 807545"/>
              <a:gd name="connsiteY6" fmla="*/ 974912 h 988359"/>
              <a:gd name="connsiteX7" fmla="*/ 787375 w 807545"/>
              <a:gd name="connsiteY7" fmla="*/ 988359 h 988359"/>
              <a:gd name="connsiteX8" fmla="*/ 800822 w 807545"/>
              <a:gd name="connsiteY8" fmla="*/ 968188 h 988359"/>
              <a:gd name="connsiteX9" fmla="*/ 794098 w 807545"/>
              <a:gd name="connsiteY9" fmla="*/ 927847 h 988359"/>
              <a:gd name="connsiteX10" fmla="*/ 787375 w 807545"/>
              <a:gd name="connsiteY10" fmla="*/ 833718 h 988359"/>
              <a:gd name="connsiteX11" fmla="*/ 794098 w 807545"/>
              <a:gd name="connsiteY11" fmla="*/ 618565 h 988359"/>
              <a:gd name="connsiteX12" fmla="*/ 807545 w 807545"/>
              <a:gd name="connsiteY12" fmla="*/ 578224 h 988359"/>
              <a:gd name="connsiteX13" fmla="*/ 780651 w 807545"/>
              <a:gd name="connsiteY13" fmla="*/ 497541 h 988359"/>
              <a:gd name="connsiteX14" fmla="*/ 760481 w 807545"/>
              <a:gd name="connsiteY14" fmla="*/ 490818 h 988359"/>
              <a:gd name="connsiteX15" fmla="*/ 720139 w 807545"/>
              <a:gd name="connsiteY15" fmla="*/ 437030 h 988359"/>
              <a:gd name="connsiteX16" fmla="*/ 686522 w 807545"/>
              <a:gd name="connsiteY16" fmla="*/ 396688 h 988359"/>
              <a:gd name="connsiteX17" fmla="*/ 673075 w 807545"/>
              <a:gd name="connsiteY17" fmla="*/ 369794 h 988359"/>
              <a:gd name="connsiteX18" fmla="*/ 639457 w 807545"/>
              <a:gd name="connsiteY18" fmla="*/ 342900 h 988359"/>
              <a:gd name="connsiteX19" fmla="*/ 585669 w 807545"/>
              <a:gd name="connsiteY19" fmla="*/ 295835 h 988359"/>
              <a:gd name="connsiteX20" fmla="*/ 545328 w 807545"/>
              <a:gd name="connsiteY20" fmla="*/ 262218 h 988359"/>
              <a:gd name="connsiteX21" fmla="*/ 531881 w 807545"/>
              <a:gd name="connsiteY21" fmla="*/ 242047 h 988359"/>
              <a:gd name="connsiteX22" fmla="*/ 525157 w 807545"/>
              <a:gd name="connsiteY22" fmla="*/ 147918 h 988359"/>
              <a:gd name="connsiteX23" fmla="*/ 504987 w 807545"/>
              <a:gd name="connsiteY23" fmla="*/ 127747 h 988359"/>
              <a:gd name="connsiteX24" fmla="*/ 457922 w 807545"/>
              <a:gd name="connsiteY24" fmla="*/ 87406 h 988359"/>
              <a:gd name="connsiteX25" fmla="*/ 437751 w 807545"/>
              <a:gd name="connsiteY25" fmla="*/ 47065 h 988359"/>
              <a:gd name="connsiteX26" fmla="*/ 410857 w 807545"/>
              <a:gd name="connsiteY26" fmla="*/ 0 h 988359"/>
              <a:gd name="connsiteX27" fmla="*/ 377239 w 807545"/>
              <a:gd name="connsiteY27" fmla="*/ 6724 h 988359"/>
              <a:gd name="connsiteX28" fmla="*/ 363792 w 807545"/>
              <a:gd name="connsiteY28" fmla="*/ 161365 h 988359"/>
              <a:gd name="connsiteX29" fmla="*/ 390687 w 807545"/>
              <a:gd name="connsiteY29" fmla="*/ 228600 h 988359"/>
              <a:gd name="connsiteX30" fmla="*/ 397410 w 807545"/>
              <a:gd name="connsiteY30" fmla="*/ 248771 h 988359"/>
              <a:gd name="connsiteX31" fmla="*/ 404134 w 807545"/>
              <a:gd name="connsiteY31" fmla="*/ 282388 h 988359"/>
              <a:gd name="connsiteX32" fmla="*/ 397410 w 807545"/>
              <a:gd name="connsiteY32" fmla="*/ 316006 h 988359"/>
              <a:gd name="connsiteX33" fmla="*/ 383963 w 807545"/>
              <a:gd name="connsiteY33" fmla="*/ 342900 h 988359"/>
              <a:gd name="connsiteX34" fmla="*/ 370516 w 807545"/>
              <a:gd name="connsiteY34" fmla="*/ 376518 h 988359"/>
              <a:gd name="connsiteX35" fmla="*/ 363792 w 807545"/>
              <a:gd name="connsiteY35" fmla="*/ 396688 h 988359"/>
              <a:gd name="connsiteX36" fmla="*/ 336898 w 807545"/>
              <a:gd name="connsiteY36" fmla="*/ 403412 h 988359"/>
              <a:gd name="connsiteX37" fmla="*/ 175534 w 807545"/>
              <a:gd name="connsiteY37" fmla="*/ 403412 h 988359"/>
              <a:gd name="connsiteX38" fmla="*/ 155363 w 807545"/>
              <a:gd name="connsiteY38" fmla="*/ 416859 h 988359"/>
              <a:gd name="connsiteX39" fmla="*/ 135192 w 807545"/>
              <a:gd name="connsiteY39" fmla="*/ 423582 h 988359"/>
              <a:gd name="connsiteX40" fmla="*/ 88128 w 807545"/>
              <a:gd name="connsiteY40" fmla="*/ 443753 h 988359"/>
              <a:gd name="connsiteX41" fmla="*/ 47787 w 807545"/>
              <a:gd name="connsiteY41" fmla="*/ 484094 h 988359"/>
              <a:gd name="connsiteX42" fmla="*/ 34339 w 807545"/>
              <a:gd name="connsiteY42" fmla="*/ 497541 h 988359"/>
              <a:gd name="connsiteX43" fmla="*/ 27616 w 807545"/>
              <a:gd name="connsiteY43" fmla="*/ 598394 h 988359"/>
              <a:gd name="connsiteX44" fmla="*/ 27616 w 807545"/>
              <a:gd name="connsiteY44" fmla="*/ 726141 h 988359"/>
              <a:gd name="connsiteX45" fmla="*/ 54510 w 807545"/>
              <a:gd name="connsiteY45" fmla="*/ 739588 h 988359"/>
              <a:gd name="connsiteX46" fmla="*/ 74681 w 807545"/>
              <a:gd name="connsiteY46" fmla="*/ 753035 h 988359"/>
              <a:gd name="connsiteX47" fmla="*/ 121745 w 807545"/>
              <a:gd name="connsiteY47" fmla="*/ 766482 h 988359"/>
              <a:gd name="connsiteX48" fmla="*/ 148639 w 807545"/>
              <a:gd name="connsiteY48" fmla="*/ 759759 h 988359"/>
              <a:gd name="connsiteX49" fmla="*/ 202428 w 807545"/>
              <a:gd name="connsiteY49" fmla="*/ 712694 h 988359"/>
              <a:gd name="connsiteX50" fmla="*/ 229322 w 807545"/>
              <a:gd name="connsiteY50" fmla="*/ 699247 h 988359"/>
              <a:gd name="connsiteX51" fmla="*/ 249492 w 807545"/>
              <a:gd name="connsiteY51" fmla="*/ 652182 h 988359"/>
              <a:gd name="connsiteX52" fmla="*/ 269663 w 807545"/>
              <a:gd name="connsiteY52" fmla="*/ 632012 h 988359"/>
              <a:gd name="connsiteX53" fmla="*/ 336898 w 807545"/>
              <a:gd name="connsiteY53" fmla="*/ 618565 h 988359"/>
              <a:gd name="connsiteX54" fmla="*/ 404134 w 807545"/>
              <a:gd name="connsiteY54" fmla="*/ 652182 h 988359"/>
              <a:gd name="connsiteX55" fmla="*/ 410857 w 807545"/>
              <a:gd name="connsiteY55" fmla="*/ 679077 h 988359"/>
              <a:gd name="connsiteX56" fmla="*/ 437751 w 807545"/>
              <a:gd name="connsiteY56" fmla="*/ 685800 h 988359"/>
              <a:gd name="connsiteX57" fmla="*/ 457922 w 807545"/>
              <a:gd name="connsiteY57" fmla="*/ 692524 h 988359"/>
              <a:gd name="connsiteX58" fmla="*/ 525157 w 807545"/>
              <a:gd name="connsiteY58" fmla="*/ 705971 h 988359"/>
              <a:gd name="connsiteX59" fmla="*/ 572222 w 807545"/>
              <a:gd name="connsiteY59" fmla="*/ 726141 h 988359"/>
              <a:gd name="connsiteX60" fmla="*/ 585669 w 807545"/>
              <a:gd name="connsiteY60" fmla="*/ 753035 h 988359"/>
              <a:gd name="connsiteX61" fmla="*/ 619287 w 807545"/>
              <a:gd name="connsiteY61" fmla="*/ 800100 h 988359"/>
              <a:gd name="connsiteX62" fmla="*/ 632734 w 807545"/>
              <a:gd name="connsiteY62" fmla="*/ 826994 h 98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07545" h="988359">
                <a:moveTo>
                  <a:pt x="632734" y="826994"/>
                </a:moveTo>
                <a:cubicBezTo>
                  <a:pt x="638337" y="837079"/>
                  <a:pt x="647060" y="848923"/>
                  <a:pt x="652904" y="860612"/>
                </a:cubicBezTo>
                <a:cubicBezTo>
                  <a:pt x="656073" y="866951"/>
                  <a:pt x="654094" y="876355"/>
                  <a:pt x="659628" y="880782"/>
                </a:cubicBezTo>
                <a:cubicBezTo>
                  <a:pt x="666844" y="886555"/>
                  <a:pt x="677557" y="885265"/>
                  <a:pt x="686522" y="887506"/>
                </a:cubicBezTo>
                <a:cubicBezTo>
                  <a:pt x="726865" y="914402"/>
                  <a:pt x="688760" y="885263"/>
                  <a:pt x="720139" y="921124"/>
                </a:cubicBezTo>
                <a:cubicBezTo>
                  <a:pt x="730575" y="933050"/>
                  <a:pt x="744967" y="941555"/>
                  <a:pt x="753757" y="954741"/>
                </a:cubicBezTo>
                <a:cubicBezTo>
                  <a:pt x="758239" y="961465"/>
                  <a:pt x="761490" y="969198"/>
                  <a:pt x="767204" y="974912"/>
                </a:cubicBezTo>
                <a:cubicBezTo>
                  <a:pt x="772918" y="980626"/>
                  <a:pt x="780651" y="983877"/>
                  <a:pt x="787375" y="988359"/>
                </a:cubicBezTo>
                <a:cubicBezTo>
                  <a:pt x="791857" y="981635"/>
                  <a:pt x="799930" y="976219"/>
                  <a:pt x="800822" y="968188"/>
                </a:cubicBezTo>
                <a:cubicBezTo>
                  <a:pt x="802327" y="954639"/>
                  <a:pt x="795454" y="941412"/>
                  <a:pt x="794098" y="927847"/>
                </a:cubicBezTo>
                <a:cubicBezTo>
                  <a:pt x="790968" y="896547"/>
                  <a:pt x="789616" y="865094"/>
                  <a:pt x="787375" y="833718"/>
                </a:cubicBezTo>
                <a:cubicBezTo>
                  <a:pt x="789616" y="762000"/>
                  <a:pt x="788451" y="690095"/>
                  <a:pt x="794098" y="618565"/>
                </a:cubicBezTo>
                <a:cubicBezTo>
                  <a:pt x="795214" y="604435"/>
                  <a:pt x="807545" y="578224"/>
                  <a:pt x="807545" y="578224"/>
                </a:cubicBezTo>
                <a:cubicBezTo>
                  <a:pt x="802921" y="541225"/>
                  <a:pt x="809500" y="521582"/>
                  <a:pt x="780651" y="497541"/>
                </a:cubicBezTo>
                <a:cubicBezTo>
                  <a:pt x="775207" y="493004"/>
                  <a:pt x="767204" y="493059"/>
                  <a:pt x="760481" y="490818"/>
                </a:cubicBezTo>
                <a:cubicBezTo>
                  <a:pt x="694266" y="424603"/>
                  <a:pt x="764741" y="500747"/>
                  <a:pt x="720139" y="437030"/>
                </a:cubicBezTo>
                <a:cubicBezTo>
                  <a:pt x="710101" y="422690"/>
                  <a:pt x="696560" y="411028"/>
                  <a:pt x="686522" y="396688"/>
                </a:cubicBezTo>
                <a:cubicBezTo>
                  <a:pt x="680774" y="388477"/>
                  <a:pt x="679675" y="377337"/>
                  <a:pt x="673075" y="369794"/>
                </a:cubicBezTo>
                <a:cubicBezTo>
                  <a:pt x="663625" y="358994"/>
                  <a:pt x="650124" y="352500"/>
                  <a:pt x="639457" y="342900"/>
                </a:cubicBezTo>
                <a:cubicBezTo>
                  <a:pt x="583266" y="292329"/>
                  <a:pt x="627621" y="323804"/>
                  <a:pt x="585669" y="295835"/>
                </a:cubicBezTo>
                <a:cubicBezTo>
                  <a:pt x="552906" y="246692"/>
                  <a:pt x="596512" y="304872"/>
                  <a:pt x="545328" y="262218"/>
                </a:cubicBezTo>
                <a:cubicBezTo>
                  <a:pt x="539120" y="257045"/>
                  <a:pt x="536363" y="248771"/>
                  <a:pt x="531881" y="242047"/>
                </a:cubicBezTo>
                <a:cubicBezTo>
                  <a:pt x="529640" y="210671"/>
                  <a:pt x="532362" y="178538"/>
                  <a:pt x="525157" y="147918"/>
                </a:cubicBezTo>
                <a:cubicBezTo>
                  <a:pt x="522979" y="138662"/>
                  <a:pt x="512292" y="133834"/>
                  <a:pt x="504987" y="127747"/>
                </a:cubicBezTo>
                <a:cubicBezTo>
                  <a:pt x="443540" y="76540"/>
                  <a:pt x="538738" y="168222"/>
                  <a:pt x="457922" y="87406"/>
                </a:cubicBezTo>
                <a:cubicBezTo>
                  <a:pt x="445594" y="50422"/>
                  <a:pt x="458606" y="83560"/>
                  <a:pt x="437751" y="47065"/>
                </a:cubicBezTo>
                <a:cubicBezTo>
                  <a:pt x="403624" y="-12656"/>
                  <a:pt x="443623" y="49150"/>
                  <a:pt x="410857" y="0"/>
                </a:cubicBezTo>
                <a:cubicBezTo>
                  <a:pt x="399651" y="2241"/>
                  <a:pt x="380439" y="-4247"/>
                  <a:pt x="377239" y="6724"/>
                </a:cubicBezTo>
                <a:cubicBezTo>
                  <a:pt x="362751" y="56396"/>
                  <a:pt x="363792" y="161365"/>
                  <a:pt x="363792" y="161365"/>
                </a:cubicBezTo>
                <a:cubicBezTo>
                  <a:pt x="372757" y="183777"/>
                  <a:pt x="383055" y="205700"/>
                  <a:pt x="390687" y="228600"/>
                </a:cubicBezTo>
                <a:cubicBezTo>
                  <a:pt x="392928" y="235324"/>
                  <a:pt x="395691" y="241895"/>
                  <a:pt x="397410" y="248771"/>
                </a:cubicBezTo>
                <a:cubicBezTo>
                  <a:pt x="400182" y="259857"/>
                  <a:pt x="401893" y="271182"/>
                  <a:pt x="404134" y="282388"/>
                </a:cubicBezTo>
                <a:cubicBezTo>
                  <a:pt x="401893" y="293594"/>
                  <a:pt x="401024" y="305165"/>
                  <a:pt x="397410" y="316006"/>
                </a:cubicBezTo>
                <a:cubicBezTo>
                  <a:pt x="394240" y="325514"/>
                  <a:pt x="388034" y="333741"/>
                  <a:pt x="383963" y="342900"/>
                </a:cubicBezTo>
                <a:cubicBezTo>
                  <a:pt x="379061" y="353929"/>
                  <a:pt x="374754" y="365217"/>
                  <a:pt x="370516" y="376518"/>
                </a:cubicBezTo>
                <a:cubicBezTo>
                  <a:pt x="368028" y="383154"/>
                  <a:pt x="369326" y="392261"/>
                  <a:pt x="363792" y="396688"/>
                </a:cubicBezTo>
                <a:cubicBezTo>
                  <a:pt x="356576" y="402461"/>
                  <a:pt x="345863" y="401171"/>
                  <a:pt x="336898" y="403412"/>
                </a:cubicBezTo>
                <a:cubicBezTo>
                  <a:pt x="271549" y="397471"/>
                  <a:pt x="243105" y="390742"/>
                  <a:pt x="175534" y="403412"/>
                </a:cubicBezTo>
                <a:cubicBezTo>
                  <a:pt x="167592" y="404901"/>
                  <a:pt x="162591" y="413245"/>
                  <a:pt x="155363" y="416859"/>
                </a:cubicBezTo>
                <a:cubicBezTo>
                  <a:pt x="149024" y="420028"/>
                  <a:pt x="141916" y="421341"/>
                  <a:pt x="135192" y="423582"/>
                </a:cubicBezTo>
                <a:cubicBezTo>
                  <a:pt x="61788" y="472523"/>
                  <a:pt x="174945" y="400345"/>
                  <a:pt x="88128" y="443753"/>
                </a:cubicBezTo>
                <a:cubicBezTo>
                  <a:pt x="56800" y="459417"/>
                  <a:pt x="65986" y="461346"/>
                  <a:pt x="47787" y="484094"/>
                </a:cubicBezTo>
                <a:cubicBezTo>
                  <a:pt x="43827" y="489044"/>
                  <a:pt x="38822" y="493059"/>
                  <a:pt x="34339" y="497541"/>
                </a:cubicBezTo>
                <a:cubicBezTo>
                  <a:pt x="32098" y="531159"/>
                  <a:pt x="31337" y="564908"/>
                  <a:pt x="27616" y="598394"/>
                </a:cubicBezTo>
                <a:cubicBezTo>
                  <a:pt x="19534" y="671136"/>
                  <a:pt x="-30263" y="517779"/>
                  <a:pt x="27616" y="726141"/>
                </a:cubicBezTo>
                <a:cubicBezTo>
                  <a:pt x="30299" y="735798"/>
                  <a:pt x="45808" y="734615"/>
                  <a:pt x="54510" y="739588"/>
                </a:cubicBezTo>
                <a:cubicBezTo>
                  <a:pt x="61526" y="743597"/>
                  <a:pt x="67453" y="749421"/>
                  <a:pt x="74681" y="753035"/>
                </a:cubicBezTo>
                <a:cubicBezTo>
                  <a:pt x="84331" y="757860"/>
                  <a:pt x="113122" y="764326"/>
                  <a:pt x="121745" y="766482"/>
                </a:cubicBezTo>
                <a:cubicBezTo>
                  <a:pt x="130710" y="764241"/>
                  <a:pt x="140374" y="763891"/>
                  <a:pt x="148639" y="759759"/>
                </a:cubicBezTo>
                <a:cubicBezTo>
                  <a:pt x="179415" y="744371"/>
                  <a:pt x="174693" y="733495"/>
                  <a:pt x="202428" y="712694"/>
                </a:cubicBezTo>
                <a:cubicBezTo>
                  <a:pt x="210446" y="706680"/>
                  <a:pt x="220357" y="703729"/>
                  <a:pt x="229322" y="699247"/>
                </a:cubicBezTo>
                <a:cubicBezTo>
                  <a:pt x="234808" y="682787"/>
                  <a:pt x="239107" y="666721"/>
                  <a:pt x="249492" y="652182"/>
                </a:cubicBezTo>
                <a:cubicBezTo>
                  <a:pt x="255019" y="644445"/>
                  <a:pt x="261407" y="636729"/>
                  <a:pt x="269663" y="632012"/>
                </a:cubicBezTo>
                <a:cubicBezTo>
                  <a:pt x="277926" y="627290"/>
                  <a:pt x="334439" y="618975"/>
                  <a:pt x="336898" y="618565"/>
                </a:cubicBezTo>
                <a:cubicBezTo>
                  <a:pt x="390451" y="625259"/>
                  <a:pt x="388254" y="609832"/>
                  <a:pt x="404134" y="652182"/>
                </a:cubicBezTo>
                <a:cubicBezTo>
                  <a:pt x="407379" y="660835"/>
                  <a:pt x="404323" y="672543"/>
                  <a:pt x="410857" y="679077"/>
                </a:cubicBezTo>
                <a:cubicBezTo>
                  <a:pt x="417391" y="685611"/>
                  <a:pt x="428866" y="683261"/>
                  <a:pt x="437751" y="685800"/>
                </a:cubicBezTo>
                <a:cubicBezTo>
                  <a:pt x="444566" y="687747"/>
                  <a:pt x="451107" y="690577"/>
                  <a:pt x="457922" y="692524"/>
                </a:cubicBezTo>
                <a:cubicBezTo>
                  <a:pt x="504789" y="705915"/>
                  <a:pt x="465746" y="692769"/>
                  <a:pt x="525157" y="705971"/>
                </a:cubicBezTo>
                <a:cubicBezTo>
                  <a:pt x="542968" y="709929"/>
                  <a:pt x="555773" y="717917"/>
                  <a:pt x="572222" y="726141"/>
                </a:cubicBezTo>
                <a:cubicBezTo>
                  <a:pt x="576704" y="735106"/>
                  <a:pt x="580696" y="744333"/>
                  <a:pt x="585669" y="753035"/>
                </a:cubicBezTo>
                <a:cubicBezTo>
                  <a:pt x="593536" y="766803"/>
                  <a:pt x="610625" y="788550"/>
                  <a:pt x="619287" y="800100"/>
                </a:cubicBezTo>
                <a:cubicBezTo>
                  <a:pt x="634151" y="844693"/>
                  <a:pt x="627131" y="816909"/>
                  <a:pt x="632734" y="826994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Itapejara</a:t>
            </a: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AF1E2C68-A51B-4EEF-9BB1-54DDB77BC551}"/>
              </a:ext>
            </a:extLst>
          </p:cNvPr>
          <p:cNvSpPr/>
          <p:nvPr/>
        </p:nvSpPr>
        <p:spPr>
          <a:xfrm>
            <a:off x="3621376" y="2029617"/>
            <a:ext cx="746311" cy="806823"/>
          </a:xfrm>
          <a:custGeom>
            <a:avLst/>
            <a:gdLst>
              <a:gd name="connsiteX0" fmla="*/ 0 w 746311"/>
              <a:gd name="connsiteY0" fmla="*/ 806823 h 806823"/>
              <a:gd name="connsiteX1" fmla="*/ 356347 w 746311"/>
              <a:gd name="connsiteY1" fmla="*/ 793376 h 806823"/>
              <a:gd name="connsiteX2" fmla="*/ 389964 w 746311"/>
              <a:gd name="connsiteY2" fmla="*/ 779929 h 806823"/>
              <a:gd name="connsiteX3" fmla="*/ 416858 w 746311"/>
              <a:gd name="connsiteY3" fmla="*/ 773206 h 806823"/>
              <a:gd name="connsiteX4" fmla="*/ 450476 w 746311"/>
              <a:gd name="connsiteY4" fmla="*/ 712694 h 806823"/>
              <a:gd name="connsiteX5" fmla="*/ 537882 w 746311"/>
              <a:gd name="connsiteY5" fmla="*/ 692523 h 806823"/>
              <a:gd name="connsiteX6" fmla="*/ 611841 w 746311"/>
              <a:gd name="connsiteY6" fmla="*/ 679076 h 806823"/>
              <a:gd name="connsiteX7" fmla="*/ 638735 w 746311"/>
              <a:gd name="connsiteY7" fmla="*/ 665629 h 806823"/>
              <a:gd name="connsiteX8" fmla="*/ 746311 w 746311"/>
              <a:gd name="connsiteY8" fmla="*/ 652182 h 806823"/>
              <a:gd name="connsiteX9" fmla="*/ 732864 w 746311"/>
              <a:gd name="connsiteY9" fmla="*/ 484094 h 806823"/>
              <a:gd name="connsiteX10" fmla="*/ 726141 w 746311"/>
              <a:gd name="connsiteY10" fmla="*/ 443753 h 806823"/>
              <a:gd name="connsiteX11" fmla="*/ 719417 w 746311"/>
              <a:gd name="connsiteY11" fmla="*/ 282388 h 806823"/>
              <a:gd name="connsiteX12" fmla="*/ 685800 w 746311"/>
              <a:gd name="connsiteY12" fmla="*/ 268941 h 806823"/>
              <a:gd name="connsiteX13" fmla="*/ 658905 w 746311"/>
              <a:gd name="connsiteY13" fmla="*/ 255494 h 806823"/>
              <a:gd name="connsiteX14" fmla="*/ 632011 w 746311"/>
              <a:gd name="connsiteY14" fmla="*/ 235323 h 806823"/>
              <a:gd name="connsiteX15" fmla="*/ 611841 w 746311"/>
              <a:gd name="connsiteY15" fmla="*/ 221876 h 806823"/>
              <a:gd name="connsiteX16" fmla="*/ 605117 w 746311"/>
              <a:gd name="connsiteY16" fmla="*/ 181535 h 806823"/>
              <a:gd name="connsiteX17" fmla="*/ 564776 w 746311"/>
              <a:gd name="connsiteY17" fmla="*/ 174812 h 806823"/>
              <a:gd name="connsiteX18" fmla="*/ 537882 w 746311"/>
              <a:gd name="connsiteY18" fmla="*/ 168088 h 806823"/>
              <a:gd name="connsiteX19" fmla="*/ 504264 w 746311"/>
              <a:gd name="connsiteY19" fmla="*/ 161364 h 806823"/>
              <a:gd name="connsiteX20" fmla="*/ 490817 w 746311"/>
              <a:gd name="connsiteY20" fmla="*/ 121023 h 806823"/>
              <a:gd name="connsiteX21" fmla="*/ 477370 w 746311"/>
              <a:gd name="connsiteY21" fmla="*/ 40341 h 806823"/>
              <a:gd name="connsiteX22" fmla="*/ 463923 w 746311"/>
              <a:gd name="connsiteY22" fmla="*/ 0 h 806823"/>
              <a:gd name="connsiteX23" fmla="*/ 403411 w 746311"/>
              <a:gd name="connsiteY23" fmla="*/ 33617 h 806823"/>
              <a:gd name="connsiteX24" fmla="*/ 389964 w 746311"/>
              <a:gd name="connsiteY24" fmla="*/ 60512 h 806823"/>
              <a:gd name="connsiteX25" fmla="*/ 369794 w 746311"/>
              <a:gd name="connsiteY25" fmla="*/ 94129 h 806823"/>
              <a:gd name="connsiteX26" fmla="*/ 349623 w 746311"/>
              <a:gd name="connsiteY26" fmla="*/ 107576 h 806823"/>
              <a:gd name="connsiteX27" fmla="*/ 329452 w 746311"/>
              <a:gd name="connsiteY27" fmla="*/ 127747 h 806823"/>
              <a:gd name="connsiteX28" fmla="*/ 282388 w 746311"/>
              <a:gd name="connsiteY28" fmla="*/ 194982 h 806823"/>
              <a:gd name="connsiteX29" fmla="*/ 235323 w 746311"/>
              <a:gd name="connsiteY29" fmla="*/ 242047 h 806823"/>
              <a:gd name="connsiteX30" fmla="*/ 188258 w 746311"/>
              <a:gd name="connsiteY30" fmla="*/ 316006 h 806823"/>
              <a:gd name="connsiteX31" fmla="*/ 181535 w 746311"/>
              <a:gd name="connsiteY31" fmla="*/ 336176 h 806823"/>
              <a:gd name="connsiteX32" fmla="*/ 161364 w 746311"/>
              <a:gd name="connsiteY32" fmla="*/ 369794 h 806823"/>
              <a:gd name="connsiteX33" fmla="*/ 141194 w 746311"/>
              <a:gd name="connsiteY33" fmla="*/ 410135 h 806823"/>
              <a:gd name="connsiteX34" fmla="*/ 121023 w 746311"/>
              <a:gd name="connsiteY34" fmla="*/ 437029 h 806823"/>
              <a:gd name="connsiteX35" fmla="*/ 94129 w 746311"/>
              <a:gd name="connsiteY35" fmla="*/ 443753 h 806823"/>
              <a:gd name="connsiteX36" fmla="*/ 73958 w 746311"/>
              <a:gd name="connsiteY36" fmla="*/ 457200 h 806823"/>
              <a:gd name="connsiteX37" fmla="*/ 47064 w 746311"/>
              <a:gd name="connsiteY37" fmla="*/ 470647 h 806823"/>
              <a:gd name="connsiteX38" fmla="*/ 33617 w 746311"/>
              <a:gd name="connsiteY38" fmla="*/ 490817 h 806823"/>
              <a:gd name="connsiteX39" fmla="*/ 73958 w 746311"/>
              <a:gd name="connsiteY39" fmla="*/ 510988 h 806823"/>
              <a:gd name="connsiteX40" fmla="*/ 100852 w 746311"/>
              <a:gd name="connsiteY40" fmla="*/ 605117 h 806823"/>
              <a:gd name="connsiteX41" fmla="*/ 107576 w 746311"/>
              <a:gd name="connsiteY41" fmla="*/ 632012 h 806823"/>
              <a:gd name="connsiteX42" fmla="*/ 114300 w 746311"/>
              <a:gd name="connsiteY42" fmla="*/ 658906 h 806823"/>
              <a:gd name="connsiteX43" fmla="*/ 94129 w 746311"/>
              <a:gd name="connsiteY43" fmla="*/ 719417 h 806823"/>
              <a:gd name="connsiteX44" fmla="*/ 47064 w 746311"/>
              <a:gd name="connsiteY44" fmla="*/ 746312 h 806823"/>
              <a:gd name="connsiteX45" fmla="*/ 6723 w 746311"/>
              <a:gd name="connsiteY45" fmla="*/ 773206 h 806823"/>
              <a:gd name="connsiteX46" fmla="*/ 26894 w 746311"/>
              <a:gd name="connsiteY46" fmla="*/ 779929 h 806823"/>
              <a:gd name="connsiteX47" fmla="*/ 127747 w 746311"/>
              <a:gd name="connsiteY47" fmla="*/ 793376 h 806823"/>
              <a:gd name="connsiteX48" fmla="*/ 389964 w 746311"/>
              <a:gd name="connsiteY48" fmla="*/ 786653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46311" h="806823">
                <a:moveTo>
                  <a:pt x="0" y="806823"/>
                </a:moveTo>
                <a:cubicBezTo>
                  <a:pt x="147981" y="777229"/>
                  <a:pt x="-61171" y="817010"/>
                  <a:pt x="356347" y="793376"/>
                </a:cubicBezTo>
                <a:cubicBezTo>
                  <a:pt x="368397" y="792694"/>
                  <a:pt x="378514" y="783745"/>
                  <a:pt x="389964" y="779929"/>
                </a:cubicBezTo>
                <a:cubicBezTo>
                  <a:pt x="398730" y="777007"/>
                  <a:pt x="407893" y="775447"/>
                  <a:pt x="416858" y="773206"/>
                </a:cubicBezTo>
                <a:cubicBezTo>
                  <a:pt x="420375" y="766171"/>
                  <a:pt x="439582" y="723588"/>
                  <a:pt x="450476" y="712694"/>
                </a:cubicBezTo>
                <a:cubicBezTo>
                  <a:pt x="475606" y="687565"/>
                  <a:pt x="501021" y="697789"/>
                  <a:pt x="537882" y="692523"/>
                </a:cubicBezTo>
                <a:cubicBezTo>
                  <a:pt x="562687" y="688979"/>
                  <a:pt x="587188" y="683558"/>
                  <a:pt x="611841" y="679076"/>
                </a:cubicBezTo>
                <a:cubicBezTo>
                  <a:pt x="620806" y="674594"/>
                  <a:pt x="628865" y="667371"/>
                  <a:pt x="638735" y="665629"/>
                </a:cubicBezTo>
                <a:cubicBezTo>
                  <a:pt x="793147" y="638381"/>
                  <a:pt x="683882" y="672994"/>
                  <a:pt x="746311" y="652182"/>
                </a:cubicBezTo>
                <a:cubicBezTo>
                  <a:pt x="743351" y="610733"/>
                  <a:pt x="738087" y="528492"/>
                  <a:pt x="732864" y="484094"/>
                </a:cubicBezTo>
                <a:cubicBezTo>
                  <a:pt x="731271" y="470555"/>
                  <a:pt x="728382" y="457200"/>
                  <a:pt x="726141" y="443753"/>
                </a:cubicBezTo>
                <a:cubicBezTo>
                  <a:pt x="723900" y="389965"/>
                  <a:pt x="731522" y="334844"/>
                  <a:pt x="719417" y="282388"/>
                </a:cubicBezTo>
                <a:cubicBezTo>
                  <a:pt x="716703" y="270628"/>
                  <a:pt x="696829" y="273843"/>
                  <a:pt x="685800" y="268941"/>
                </a:cubicBezTo>
                <a:cubicBezTo>
                  <a:pt x="676641" y="264870"/>
                  <a:pt x="667405" y="260806"/>
                  <a:pt x="658905" y="255494"/>
                </a:cubicBezTo>
                <a:cubicBezTo>
                  <a:pt x="649402" y="249555"/>
                  <a:pt x="641130" y="241836"/>
                  <a:pt x="632011" y="235323"/>
                </a:cubicBezTo>
                <a:cubicBezTo>
                  <a:pt x="625436" y="230626"/>
                  <a:pt x="618564" y="226358"/>
                  <a:pt x="611841" y="221876"/>
                </a:cubicBezTo>
                <a:cubicBezTo>
                  <a:pt x="609600" y="208429"/>
                  <a:pt x="614757" y="191175"/>
                  <a:pt x="605117" y="181535"/>
                </a:cubicBezTo>
                <a:cubicBezTo>
                  <a:pt x="595477" y="171895"/>
                  <a:pt x="578144" y="177486"/>
                  <a:pt x="564776" y="174812"/>
                </a:cubicBezTo>
                <a:cubicBezTo>
                  <a:pt x="555715" y="173000"/>
                  <a:pt x="546903" y="170093"/>
                  <a:pt x="537882" y="168088"/>
                </a:cubicBezTo>
                <a:cubicBezTo>
                  <a:pt x="526726" y="165609"/>
                  <a:pt x="515470" y="163605"/>
                  <a:pt x="504264" y="161364"/>
                </a:cubicBezTo>
                <a:cubicBezTo>
                  <a:pt x="499782" y="147917"/>
                  <a:pt x="492821" y="135055"/>
                  <a:pt x="490817" y="121023"/>
                </a:cubicBezTo>
                <a:cubicBezTo>
                  <a:pt x="487930" y="100812"/>
                  <a:pt x="483271" y="61976"/>
                  <a:pt x="477370" y="40341"/>
                </a:cubicBezTo>
                <a:cubicBezTo>
                  <a:pt x="473640" y="26666"/>
                  <a:pt x="463923" y="0"/>
                  <a:pt x="463923" y="0"/>
                </a:cubicBezTo>
                <a:cubicBezTo>
                  <a:pt x="433204" y="7679"/>
                  <a:pt x="428564" y="4870"/>
                  <a:pt x="403411" y="33617"/>
                </a:cubicBezTo>
                <a:cubicBezTo>
                  <a:pt x="396811" y="41160"/>
                  <a:pt x="394832" y="51750"/>
                  <a:pt x="389964" y="60512"/>
                </a:cubicBezTo>
                <a:cubicBezTo>
                  <a:pt x="383618" y="71935"/>
                  <a:pt x="378299" y="84207"/>
                  <a:pt x="369794" y="94129"/>
                </a:cubicBezTo>
                <a:cubicBezTo>
                  <a:pt x="364535" y="100264"/>
                  <a:pt x="355831" y="102403"/>
                  <a:pt x="349623" y="107576"/>
                </a:cubicBezTo>
                <a:cubicBezTo>
                  <a:pt x="342318" y="113663"/>
                  <a:pt x="335290" y="120241"/>
                  <a:pt x="329452" y="127747"/>
                </a:cubicBezTo>
                <a:cubicBezTo>
                  <a:pt x="312264" y="149845"/>
                  <a:pt x="301215" y="174272"/>
                  <a:pt x="282388" y="194982"/>
                </a:cubicBezTo>
                <a:cubicBezTo>
                  <a:pt x="267464" y="211399"/>
                  <a:pt x="247630" y="223587"/>
                  <a:pt x="235323" y="242047"/>
                </a:cubicBezTo>
                <a:cubicBezTo>
                  <a:pt x="224666" y="258032"/>
                  <a:pt x="197752" y="297017"/>
                  <a:pt x="188258" y="316006"/>
                </a:cubicBezTo>
                <a:cubicBezTo>
                  <a:pt x="185089" y="322345"/>
                  <a:pt x="184704" y="329837"/>
                  <a:pt x="181535" y="336176"/>
                </a:cubicBezTo>
                <a:cubicBezTo>
                  <a:pt x="175691" y="347865"/>
                  <a:pt x="167208" y="358105"/>
                  <a:pt x="161364" y="369794"/>
                </a:cubicBezTo>
                <a:cubicBezTo>
                  <a:pt x="139161" y="414200"/>
                  <a:pt x="173309" y="365174"/>
                  <a:pt x="141194" y="410135"/>
                </a:cubicBezTo>
                <a:cubicBezTo>
                  <a:pt x="134681" y="419254"/>
                  <a:pt x="130142" y="430516"/>
                  <a:pt x="121023" y="437029"/>
                </a:cubicBezTo>
                <a:cubicBezTo>
                  <a:pt x="113504" y="442400"/>
                  <a:pt x="103094" y="441512"/>
                  <a:pt x="94129" y="443753"/>
                </a:cubicBezTo>
                <a:cubicBezTo>
                  <a:pt x="87405" y="448235"/>
                  <a:pt x="80974" y="453191"/>
                  <a:pt x="73958" y="457200"/>
                </a:cubicBezTo>
                <a:cubicBezTo>
                  <a:pt x="65256" y="462173"/>
                  <a:pt x="54764" y="464231"/>
                  <a:pt x="47064" y="470647"/>
                </a:cubicBezTo>
                <a:cubicBezTo>
                  <a:pt x="40856" y="475820"/>
                  <a:pt x="38099" y="484094"/>
                  <a:pt x="33617" y="490817"/>
                </a:cubicBezTo>
                <a:cubicBezTo>
                  <a:pt x="44607" y="494481"/>
                  <a:pt x="67098" y="500012"/>
                  <a:pt x="73958" y="510988"/>
                </a:cubicBezTo>
                <a:cubicBezTo>
                  <a:pt x="81996" y="523849"/>
                  <a:pt x="98639" y="596267"/>
                  <a:pt x="100852" y="605117"/>
                </a:cubicBezTo>
                <a:lnTo>
                  <a:pt x="107576" y="632012"/>
                </a:lnTo>
                <a:lnTo>
                  <a:pt x="114300" y="658906"/>
                </a:lnTo>
                <a:cubicBezTo>
                  <a:pt x="110065" y="680078"/>
                  <a:pt x="108779" y="701837"/>
                  <a:pt x="94129" y="719417"/>
                </a:cubicBezTo>
                <a:cubicBezTo>
                  <a:pt x="86378" y="728718"/>
                  <a:pt x="55436" y="741289"/>
                  <a:pt x="47064" y="746312"/>
                </a:cubicBezTo>
                <a:cubicBezTo>
                  <a:pt x="33206" y="754627"/>
                  <a:pt x="6723" y="773206"/>
                  <a:pt x="6723" y="773206"/>
                </a:cubicBezTo>
                <a:cubicBezTo>
                  <a:pt x="13447" y="775447"/>
                  <a:pt x="19944" y="778539"/>
                  <a:pt x="26894" y="779929"/>
                </a:cubicBezTo>
                <a:cubicBezTo>
                  <a:pt x="42377" y="783026"/>
                  <a:pt x="114638" y="791737"/>
                  <a:pt x="127747" y="793376"/>
                </a:cubicBezTo>
                <a:cubicBezTo>
                  <a:pt x="327186" y="785399"/>
                  <a:pt x="239761" y="786653"/>
                  <a:pt x="389964" y="786653"/>
                </a:cubicBezTo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Verê</a:t>
            </a: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9738153F-5DEC-4D95-8E02-EE4ACCA72977}"/>
              </a:ext>
            </a:extLst>
          </p:cNvPr>
          <p:cNvSpPr/>
          <p:nvPr/>
        </p:nvSpPr>
        <p:spPr>
          <a:xfrm>
            <a:off x="4603011" y="2446231"/>
            <a:ext cx="1399419" cy="894474"/>
          </a:xfrm>
          <a:custGeom>
            <a:avLst/>
            <a:gdLst>
              <a:gd name="connsiteX0" fmla="*/ 746312 w 1399419"/>
              <a:gd name="connsiteY0" fmla="*/ 894474 h 894474"/>
              <a:gd name="connsiteX1" fmla="*/ 800100 w 1399419"/>
              <a:gd name="connsiteY1" fmla="*/ 887750 h 894474"/>
              <a:gd name="connsiteX2" fmla="*/ 826994 w 1399419"/>
              <a:gd name="connsiteY2" fmla="*/ 881027 h 894474"/>
              <a:gd name="connsiteX3" fmla="*/ 894229 w 1399419"/>
              <a:gd name="connsiteY3" fmla="*/ 874303 h 894474"/>
              <a:gd name="connsiteX4" fmla="*/ 907676 w 1399419"/>
              <a:gd name="connsiteY4" fmla="*/ 847409 h 894474"/>
              <a:gd name="connsiteX5" fmla="*/ 914400 w 1399419"/>
              <a:gd name="connsiteY5" fmla="*/ 820515 h 894474"/>
              <a:gd name="connsiteX6" fmla="*/ 961465 w 1399419"/>
              <a:gd name="connsiteY6" fmla="*/ 807068 h 894474"/>
              <a:gd name="connsiteX7" fmla="*/ 1284194 w 1399419"/>
              <a:gd name="connsiteY7" fmla="*/ 800345 h 894474"/>
              <a:gd name="connsiteX8" fmla="*/ 1317812 w 1399419"/>
              <a:gd name="connsiteY8" fmla="*/ 753280 h 894474"/>
              <a:gd name="connsiteX9" fmla="*/ 1344706 w 1399419"/>
              <a:gd name="connsiteY9" fmla="*/ 746556 h 894474"/>
              <a:gd name="connsiteX10" fmla="*/ 1371600 w 1399419"/>
              <a:gd name="connsiteY10" fmla="*/ 733109 h 894474"/>
              <a:gd name="connsiteX11" fmla="*/ 1391770 w 1399419"/>
              <a:gd name="connsiteY11" fmla="*/ 726386 h 894474"/>
              <a:gd name="connsiteX12" fmla="*/ 1398494 w 1399419"/>
              <a:gd name="connsiteY12" fmla="*/ 699492 h 894474"/>
              <a:gd name="connsiteX13" fmla="*/ 1351429 w 1399419"/>
              <a:gd name="connsiteY13" fmla="*/ 672598 h 894474"/>
              <a:gd name="connsiteX14" fmla="*/ 1337982 w 1399419"/>
              <a:gd name="connsiteY14" fmla="*/ 652427 h 894474"/>
              <a:gd name="connsiteX15" fmla="*/ 1331259 w 1399419"/>
              <a:gd name="connsiteY15" fmla="*/ 632256 h 894474"/>
              <a:gd name="connsiteX16" fmla="*/ 1337982 w 1399419"/>
              <a:gd name="connsiteY16" fmla="*/ 423827 h 894474"/>
              <a:gd name="connsiteX17" fmla="*/ 1324535 w 1399419"/>
              <a:gd name="connsiteY17" fmla="*/ 242292 h 894474"/>
              <a:gd name="connsiteX18" fmla="*/ 1304365 w 1399419"/>
              <a:gd name="connsiteY18" fmla="*/ 235568 h 894474"/>
              <a:gd name="connsiteX19" fmla="*/ 1277470 w 1399419"/>
              <a:gd name="connsiteY19" fmla="*/ 222121 h 894474"/>
              <a:gd name="connsiteX20" fmla="*/ 1190065 w 1399419"/>
              <a:gd name="connsiteY20" fmla="*/ 208674 h 894474"/>
              <a:gd name="connsiteX21" fmla="*/ 1149723 w 1399419"/>
              <a:gd name="connsiteY21" fmla="*/ 175056 h 894474"/>
              <a:gd name="connsiteX22" fmla="*/ 1129553 w 1399419"/>
              <a:gd name="connsiteY22" fmla="*/ 168333 h 894474"/>
              <a:gd name="connsiteX23" fmla="*/ 1102659 w 1399419"/>
              <a:gd name="connsiteY23" fmla="*/ 148162 h 894474"/>
              <a:gd name="connsiteX24" fmla="*/ 1048870 w 1399419"/>
              <a:gd name="connsiteY24" fmla="*/ 121268 h 894474"/>
              <a:gd name="connsiteX25" fmla="*/ 746312 w 1399419"/>
              <a:gd name="connsiteY25" fmla="*/ 127992 h 894474"/>
              <a:gd name="connsiteX26" fmla="*/ 665629 w 1399419"/>
              <a:gd name="connsiteY26" fmla="*/ 127992 h 894474"/>
              <a:gd name="connsiteX27" fmla="*/ 618565 w 1399419"/>
              <a:gd name="connsiteY27" fmla="*/ 94374 h 894474"/>
              <a:gd name="connsiteX28" fmla="*/ 578223 w 1399419"/>
              <a:gd name="connsiteY28" fmla="*/ 67480 h 894474"/>
              <a:gd name="connsiteX29" fmla="*/ 571500 w 1399419"/>
              <a:gd name="connsiteY29" fmla="*/ 47309 h 894474"/>
              <a:gd name="connsiteX30" fmla="*/ 517712 w 1399419"/>
              <a:gd name="connsiteY30" fmla="*/ 20415 h 894474"/>
              <a:gd name="connsiteX31" fmla="*/ 497541 w 1399419"/>
              <a:gd name="connsiteY31" fmla="*/ 6968 h 894474"/>
              <a:gd name="connsiteX32" fmla="*/ 363070 w 1399419"/>
              <a:gd name="connsiteY32" fmla="*/ 6968 h 894474"/>
              <a:gd name="connsiteX33" fmla="*/ 336176 w 1399419"/>
              <a:gd name="connsiteY33" fmla="*/ 13692 h 894474"/>
              <a:gd name="connsiteX34" fmla="*/ 295835 w 1399419"/>
              <a:gd name="connsiteY34" fmla="*/ 27139 h 894474"/>
              <a:gd name="connsiteX35" fmla="*/ 141194 w 1399419"/>
              <a:gd name="connsiteY35" fmla="*/ 40586 h 894474"/>
              <a:gd name="connsiteX36" fmla="*/ 94129 w 1399419"/>
              <a:gd name="connsiteY36" fmla="*/ 87650 h 894474"/>
              <a:gd name="connsiteX37" fmla="*/ 67235 w 1399419"/>
              <a:gd name="connsiteY37" fmla="*/ 94374 h 894474"/>
              <a:gd name="connsiteX38" fmla="*/ 0 w 1399419"/>
              <a:gd name="connsiteY38" fmla="*/ 121268 h 894474"/>
              <a:gd name="connsiteX39" fmla="*/ 40341 w 1399419"/>
              <a:gd name="connsiteY39" fmla="*/ 175056 h 894474"/>
              <a:gd name="connsiteX40" fmla="*/ 60512 w 1399419"/>
              <a:gd name="connsiteY40" fmla="*/ 181780 h 894474"/>
              <a:gd name="connsiteX41" fmla="*/ 87406 w 1399419"/>
              <a:gd name="connsiteY41" fmla="*/ 201950 h 894474"/>
              <a:gd name="connsiteX42" fmla="*/ 121023 w 1399419"/>
              <a:gd name="connsiteY42" fmla="*/ 222121 h 894474"/>
              <a:gd name="connsiteX43" fmla="*/ 141194 w 1399419"/>
              <a:gd name="connsiteY43" fmla="*/ 235568 h 894474"/>
              <a:gd name="connsiteX44" fmla="*/ 174812 w 1399419"/>
              <a:gd name="connsiteY44" fmla="*/ 289356 h 894474"/>
              <a:gd name="connsiteX45" fmla="*/ 215153 w 1399419"/>
              <a:gd name="connsiteY45" fmla="*/ 329698 h 894474"/>
              <a:gd name="connsiteX46" fmla="*/ 235323 w 1399419"/>
              <a:gd name="connsiteY46" fmla="*/ 336421 h 894474"/>
              <a:gd name="connsiteX47" fmla="*/ 268941 w 1399419"/>
              <a:gd name="connsiteY47" fmla="*/ 376762 h 894474"/>
              <a:gd name="connsiteX48" fmla="*/ 275665 w 1399419"/>
              <a:gd name="connsiteY48" fmla="*/ 396933 h 894474"/>
              <a:gd name="connsiteX49" fmla="*/ 268941 w 1399419"/>
              <a:gd name="connsiteY49" fmla="*/ 464168 h 894474"/>
              <a:gd name="connsiteX50" fmla="*/ 275665 w 1399419"/>
              <a:gd name="connsiteY50" fmla="*/ 484339 h 894474"/>
              <a:gd name="connsiteX51" fmla="*/ 316006 w 1399419"/>
              <a:gd name="connsiteY51" fmla="*/ 497786 h 894474"/>
              <a:gd name="connsiteX52" fmla="*/ 383241 w 1399419"/>
              <a:gd name="connsiteY52" fmla="*/ 524680 h 894474"/>
              <a:gd name="connsiteX53" fmla="*/ 470647 w 1399419"/>
              <a:gd name="connsiteY53" fmla="*/ 531403 h 894474"/>
              <a:gd name="connsiteX54" fmla="*/ 524435 w 1399419"/>
              <a:gd name="connsiteY54" fmla="*/ 565021 h 894474"/>
              <a:gd name="connsiteX55" fmla="*/ 558053 w 1399419"/>
              <a:gd name="connsiteY55" fmla="*/ 578468 h 894474"/>
              <a:gd name="connsiteX56" fmla="*/ 578223 w 1399419"/>
              <a:gd name="connsiteY56" fmla="*/ 591915 h 894474"/>
              <a:gd name="connsiteX57" fmla="*/ 611841 w 1399419"/>
              <a:gd name="connsiteY57" fmla="*/ 618809 h 894474"/>
              <a:gd name="connsiteX58" fmla="*/ 638735 w 1399419"/>
              <a:gd name="connsiteY58" fmla="*/ 645703 h 894474"/>
              <a:gd name="connsiteX59" fmla="*/ 645459 w 1399419"/>
              <a:gd name="connsiteY59" fmla="*/ 665874 h 894474"/>
              <a:gd name="connsiteX60" fmla="*/ 692523 w 1399419"/>
              <a:gd name="connsiteY60" fmla="*/ 679321 h 894474"/>
              <a:gd name="connsiteX61" fmla="*/ 739588 w 1399419"/>
              <a:gd name="connsiteY61" fmla="*/ 739833 h 894474"/>
              <a:gd name="connsiteX62" fmla="*/ 753035 w 1399419"/>
              <a:gd name="connsiteY62" fmla="*/ 780174 h 894474"/>
              <a:gd name="connsiteX63" fmla="*/ 766482 w 1399419"/>
              <a:gd name="connsiteY63" fmla="*/ 833962 h 894474"/>
              <a:gd name="connsiteX64" fmla="*/ 746312 w 1399419"/>
              <a:gd name="connsiteY64" fmla="*/ 894474 h 89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399419" h="894474">
                <a:moveTo>
                  <a:pt x="746312" y="894474"/>
                </a:moveTo>
                <a:cubicBezTo>
                  <a:pt x="764241" y="892233"/>
                  <a:pt x="782277" y="890721"/>
                  <a:pt x="800100" y="887750"/>
                </a:cubicBezTo>
                <a:cubicBezTo>
                  <a:pt x="809215" y="886231"/>
                  <a:pt x="817846" y="882334"/>
                  <a:pt x="826994" y="881027"/>
                </a:cubicBezTo>
                <a:cubicBezTo>
                  <a:pt x="849291" y="877842"/>
                  <a:pt x="871817" y="876544"/>
                  <a:pt x="894229" y="874303"/>
                </a:cubicBezTo>
                <a:cubicBezTo>
                  <a:pt x="898711" y="865338"/>
                  <a:pt x="904157" y="856794"/>
                  <a:pt x="907676" y="847409"/>
                </a:cubicBezTo>
                <a:cubicBezTo>
                  <a:pt x="910921" y="838757"/>
                  <a:pt x="907007" y="826059"/>
                  <a:pt x="914400" y="820515"/>
                </a:cubicBezTo>
                <a:cubicBezTo>
                  <a:pt x="927453" y="810725"/>
                  <a:pt x="945173" y="807957"/>
                  <a:pt x="961465" y="807068"/>
                </a:cubicBezTo>
                <a:cubicBezTo>
                  <a:pt x="1068905" y="801208"/>
                  <a:pt x="1176618" y="802586"/>
                  <a:pt x="1284194" y="800345"/>
                </a:cubicBezTo>
                <a:cubicBezTo>
                  <a:pt x="1293274" y="782184"/>
                  <a:pt x="1298730" y="764184"/>
                  <a:pt x="1317812" y="753280"/>
                </a:cubicBezTo>
                <a:cubicBezTo>
                  <a:pt x="1325835" y="748695"/>
                  <a:pt x="1336054" y="749801"/>
                  <a:pt x="1344706" y="746556"/>
                </a:cubicBezTo>
                <a:cubicBezTo>
                  <a:pt x="1354091" y="743037"/>
                  <a:pt x="1362388" y="737057"/>
                  <a:pt x="1371600" y="733109"/>
                </a:cubicBezTo>
                <a:cubicBezTo>
                  <a:pt x="1378114" y="730317"/>
                  <a:pt x="1385047" y="728627"/>
                  <a:pt x="1391770" y="726386"/>
                </a:cubicBezTo>
                <a:cubicBezTo>
                  <a:pt x="1394011" y="717421"/>
                  <a:pt x="1402134" y="707986"/>
                  <a:pt x="1398494" y="699492"/>
                </a:cubicBezTo>
                <a:cubicBezTo>
                  <a:pt x="1391709" y="683661"/>
                  <a:pt x="1365927" y="677430"/>
                  <a:pt x="1351429" y="672598"/>
                </a:cubicBezTo>
                <a:cubicBezTo>
                  <a:pt x="1346947" y="665874"/>
                  <a:pt x="1341596" y="659655"/>
                  <a:pt x="1337982" y="652427"/>
                </a:cubicBezTo>
                <a:cubicBezTo>
                  <a:pt x="1334813" y="646088"/>
                  <a:pt x="1331259" y="639343"/>
                  <a:pt x="1331259" y="632256"/>
                </a:cubicBezTo>
                <a:cubicBezTo>
                  <a:pt x="1331259" y="562744"/>
                  <a:pt x="1335741" y="493303"/>
                  <a:pt x="1337982" y="423827"/>
                </a:cubicBezTo>
                <a:cubicBezTo>
                  <a:pt x="1333500" y="363315"/>
                  <a:pt x="1335201" y="302025"/>
                  <a:pt x="1324535" y="242292"/>
                </a:cubicBezTo>
                <a:cubicBezTo>
                  <a:pt x="1323289" y="235315"/>
                  <a:pt x="1310879" y="238360"/>
                  <a:pt x="1304365" y="235568"/>
                </a:cubicBezTo>
                <a:cubicBezTo>
                  <a:pt x="1295152" y="231620"/>
                  <a:pt x="1286979" y="225290"/>
                  <a:pt x="1277470" y="222121"/>
                </a:cubicBezTo>
                <a:cubicBezTo>
                  <a:pt x="1258993" y="215962"/>
                  <a:pt x="1203239" y="210321"/>
                  <a:pt x="1190065" y="208674"/>
                </a:cubicBezTo>
                <a:cubicBezTo>
                  <a:pt x="1176229" y="194839"/>
                  <a:pt x="1168366" y="185709"/>
                  <a:pt x="1149723" y="175056"/>
                </a:cubicBezTo>
                <a:cubicBezTo>
                  <a:pt x="1143570" y="171540"/>
                  <a:pt x="1136276" y="170574"/>
                  <a:pt x="1129553" y="168333"/>
                </a:cubicBezTo>
                <a:cubicBezTo>
                  <a:pt x="1120588" y="161609"/>
                  <a:pt x="1112338" y="153808"/>
                  <a:pt x="1102659" y="148162"/>
                </a:cubicBezTo>
                <a:cubicBezTo>
                  <a:pt x="1085344" y="138061"/>
                  <a:pt x="1048870" y="121268"/>
                  <a:pt x="1048870" y="121268"/>
                </a:cubicBezTo>
                <a:lnTo>
                  <a:pt x="746312" y="127992"/>
                </a:lnTo>
                <a:cubicBezTo>
                  <a:pt x="662378" y="131220"/>
                  <a:pt x="733216" y="141508"/>
                  <a:pt x="665629" y="127992"/>
                </a:cubicBezTo>
                <a:cubicBezTo>
                  <a:pt x="649665" y="117349"/>
                  <a:pt x="633160" y="106884"/>
                  <a:pt x="618565" y="94374"/>
                </a:cubicBezTo>
                <a:cubicBezTo>
                  <a:pt x="586516" y="66903"/>
                  <a:pt x="612533" y="78916"/>
                  <a:pt x="578223" y="67480"/>
                </a:cubicBezTo>
                <a:cubicBezTo>
                  <a:pt x="575982" y="60756"/>
                  <a:pt x="576037" y="52754"/>
                  <a:pt x="571500" y="47309"/>
                </a:cubicBezTo>
                <a:cubicBezTo>
                  <a:pt x="553456" y="25656"/>
                  <a:pt x="542083" y="26508"/>
                  <a:pt x="517712" y="20415"/>
                </a:cubicBezTo>
                <a:cubicBezTo>
                  <a:pt x="510988" y="15933"/>
                  <a:pt x="505415" y="8785"/>
                  <a:pt x="497541" y="6968"/>
                </a:cubicBezTo>
                <a:cubicBezTo>
                  <a:pt x="443338" y="-5540"/>
                  <a:pt x="417273" y="1548"/>
                  <a:pt x="363070" y="6968"/>
                </a:cubicBezTo>
                <a:cubicBezTo>
                  <a:pt x="354105" y="9209"/>
                  <a:pt x="345027" y="11037"/>
                  <a:pt x="336176" y="13692"/>
                </a:cubicBezTo>
                <a:cubicBezTo>
                  <a:pt x="322599" y="17765"/>
                  <a:pt x="309956" y="25911"/>
                  <a:pt x="295835" y="27139"/>
                </a:cubicBezTo>
                <a:lnTo>
                  <a:pt x="141194" y="40586"/>
                </a:lnTo>
                <a:cubicBezTo>
                  <a:pt x="125057" y="62102"/>
                  <a:pt x="119231" y="75099"/>
                  <a:pt x="94129" y="87650"/>
                </a:cubicBezTo>
                <a:cubicBezTo>
                  <a:pt x="85864" y="91783"/>
                  <a:pt x="76086" y="91719"/>
                  <a:pt x="67235" y="94374"/>
                </a:cubicBezTo>
                <a:cubicBezTo>
                  <a:pt x="25692" y="106837"/>
                  <a:pt x="33698" y="104419"/>
                  <a:pt x="0" y="121268"/>
                </a:cubicBezTo>
                <a:cubicBezTo>
                  <a:pt x="10416" y="136893"/>
                  <a:pt x="27917" y="164407"/>
                  <a:pt x="40341" y="175056"/>
                </a:cubicBezTo>
                <a:cubicBezTo>
                  <a:pt x="45722" y="179668"/>
                  <a:pt x="53788" y="179539"/>
                  <a:pt x="60512" y="181780"/>
                </a:cubicBezTo>
                <a:cubicBezTo>
                  <a:pt x="69477" y="188503"/>
                  <a:pt x="78082" y="195734"/>
                  <a:pt x="87406" y="201950"/>
                </a:cubicBezTo>
                <a:cubicBezTo>
                  <a:pt x="98279" y="209199"/>
                  <a:pt x="109941" y="215195"/>
                  <a:pt x="121023" y="222121"/>
                </a:cubicBezTo>
                <a:cubicBezTo>
                  <a:pt x="127875" y="226404"/>
                  <a:pt x="134470" y="231086"/>
                  <a:pt x="141194" y="235568"/>
                </a:cubicBezTo>
                <a:cubicBezTo>
                  <a:pt x="142352" y="237498"/>
                  <a:pt x="168443" y="282191"/>
                  <a:pt x="174812" y="289356"/>
                </a:cubicBezTo>
                <a:cubicBezTo>
                  <a:pt x="187446" y="303570"/>
                  <a:pt x="197112" y="323685"/>
                  <a:pt x="215153" y="329698"/>
                </a:cubicBezTo>
                <a:lnTo>
                  <a:pt x="235323" y="336421"/>
                </a:lnTo>
                <a:cubicBezTo>
                  <a:pt x="250192" y="351290"/>
                  <a:pt x="259580" y="358041"/>
                  <a:pt x="268941" y="376762"/>
                </a:cubicBezTo>
                <a:cubicBezTo>
                  <a:pt x="272111" y="383101"/>
                  <a:pt x="273424" y="390209"/>
                  <a:pt x="275665" y="396933"/>
                </a:cubicBezTo>
                <a:cubicBezTo>
                  <a:pt x="273424" y="419345"/>
                  <a:pt x="268941" y="441645"/>
                  <a:pt x="268941" y="464168"/>
                </a:cubicBezTo>
                <a:cubicBezTo>
                  <a:pt x="268941" y="471255"/>
                  <a:pt x="269898" y="480220"/>
                  <a:pt x="275665" y="484339"/>
                </a:cubicBezTo>
                <a:cubicBezTo>
                  <a:pt x="287199" y="492578"/>
                  <a:pt x="302845" y="492522"/>
                  <a:pt x="316006" y="497786"/>
                </a:cubicBezTo>
                <a:cubicBezTo>
                  <a:pt x="346380" y="509935"/>
                  <a:pt x="346400" y="518863"/>
                  <a:pt x="383241" y="524680"/>
                </a:cubicBezTo>
                <a:cubicBezTo>
                  <a:pt x="412105" y="529237"/>
                  <a:pt x="441512" y="529162"/>
                  <a:pt x="470647" y="531403"/>
                </a:cubicBezTo>
                <a:cubicBezTo>
                  <a:pt x="529334" y="546076"/>
                  <a:pt x="464262" y="524906"/>
                  <a:pt x="524435" y="565021"/>
                </a:cubicBezTo>
                <a:cubicBezTo>
                  <a:pt x="534477" y="571716"/>
                  <a:pt x="547258" y="573070"/>
                  <a:pt x="558053" y="578468"/>
                </a:cubicBezTo>
                <a:cubicBezTo>
                  <a:pt x="565280" y="582082"/>
                  <a:pt x="571500" y="587433"/>
                  <a:pt x="578223" y="591915"/>
                </a:cubicBezTo>
                <a:cubicBezTo>
                  <a:pt x="610990" y="641066"/>
                  <a:pt x="570507" y="589286"/>
                  <a:pt x="611841" y="618809"/>
                </a:cubicBezTo>
                <a:cubicBezTo>
                  <a:pt x="622158" y="626178"/>
                  <a:pt x="629770" y="636738"/>
                  <a:pt x="638735" y="645703"/>
                </a:cubicBezTo>
                <a:cubicBezTo>
                  <a:pt x="640976" y="652427"/>
                  <a:pt x="640448" y="660862"/>
                  <a:pt x="645459" y="665874"/>
                </a:cubicBezTo>
                <a:cubicBezTo>
                  <a:pt x="648676" y="669091"/>
                  <a:pt x="692288" y="679262"/>
                  <a:pt x="692523" y="679321"/>
                </a:cubicBezTo>
                <a:cubicBezTo>
                  <a:pt x="724691" y="727574"/>
                  <a:pt x="707989" y="708234"/>
                  <a:pt x="739588" y="739833"/>
                </a:cubicBezTo>
                <a:cubicBezTo>
                  <a:pt x="744070" y="753280"/>
                  <a:pt x="749597" y="766423"/>
                  <a:pt x="753035" y="780174"/>
                </a:cubicBezTo>
                <a:lnTo>
                  <a:pt x="766482" y="833962"/>
                </a:lnTo>
                <a:lnTo>
                  <a:pt x="746312" y="894474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       Coronel Vivida</a:t>
            </a:r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353533A0-4A19-4A1F-98F6-615E56C3A2C7}"/>
              </a:ext>
            </a:extLst>
          </p:cNvPr>
          <p:cNvSpPr/>
          <p:nvPr/>
        </p:nvSpPr>
        <p:spPr>
          <a:xfrm>
            <a:off x="4564526" y="3011252"/>
            <a:ext cx="873199" cy="982501"/>
          </a:xfrm>
          <a:custGeom>
            <a:avLst/>
            <a:gdLst>
              <a:gd name="connsiteX0" fmla="*/ 542750 w 873199"/>
              <a:gd name="connsiteY0" fmla="*/ 981635 h 982501"/>
              <a:gd name="connsiteX1" fmla="*/ 576367 w 873199"/>
              <a:gd name="connsiteY1" fmla="*/ 974912 h 982501"/>
              <a:gd name="connsiteX2" fmla="*/ 596538 w 873199"/>
              <a:gd name="connsiteY2" fmla="*/ 968188 h 982501"/>
              <a:gd name="connsiteX3" fmla="*/ 643602 w 873199"/>
              <a:gd name="connsiteY3" fmla="*/ 961465 h 982501"/>
              <a:gd name="connsiteX4" fmla="*/ 724285 w 873199"/>
              <a:gd name="connsiteY4" fmla="*/ 941294 h 982501"/>
              <a:gd name="connsiteX5" fmla="*/ 751179 w 873199"/>
              <a:gd name="connsiteY5" fmla="*/ 894229 h 982501"/>
              <a:gd name="connsiteX6" fmla="*/ 771350 w 873199"/>
              <a:gd name="connsiteY6" fmla="*/ 860612 h 982501"/>
              <a:gd name="connsiteX7" fmla="*/ 791520 w 873199"/>
              <a:gd name="connsiteY7" fmla="*/ 853888 h 982501"/>
              <a:gd name="connsiteX8" fmla="*/ 858755 w 873199"/>
              <a:gd name="connsiteY8" fmla="*/ 820271 h 982501"/>
              <a:gd name="connsiteX9" fmla="*/ 865479 w 873199"/>
              <a:gd name="connsiteY9" fmla="*/ 779929 h 982501"/>
              <a:gd name="connsiteX10" fmla="*/ 872202 w 873199"/>
              <a:gd name="connsiteY10" fmla="*/ 584947 h 982501"/>
              <a:gd name="connsiteX11" fmla="*/ 845308 w 873199"/>
              <a:gd name="connsiteY11" fmla="*/ 477371 h 982501"/>
              <a:gd name="connsiteX12" fmla="*/ 831861 w 873199"/>
              <a:gd name="connsiteY12" fmla="*/ 457200 h 982501"/>
              <a:gd name="connsiteX13" fmla="*/ 804967 w 873199"/>
              <a:gd name="connsiteY13" fmla="*/ 450477 h 982501"/>
              <a:gd name="connsiteX14" fmla="*/ 751179 w 873199"/>
              <a:gd name="connsiteY14" fmla="*/ 383241 h 982501"/>
              <a:gd name="connsiteX15" fmla="*/ 731008 w 873199"/>
              <a:gd name="connsiteY15" fmla="*/ 302559 h 982501"/>
              <a:gd name="connsiteX16" fmla="*/ 724285 w 873199"/>
              <a:gd name="connsiteY16" fmla="*/ 248771 h 982501"/>
              <a:gd name="connsiteX17" fmla="*/ 690667 w 873199"/>
              <a:gd name="connsiteY17" fmla="*/ 215153 h 982501"/>
              <a:gd name="connsiteX18" fmla="*/ 643602 w 873199"/>
              <a:gd name="connsiteY18" fmla="*/ 161365 h 982501"/>
              <a:gd name="connsiteX19" fmla="*/ 616708 w 873199"/>
              <a:gd name="connsiteY19" fmla="*/ 121024 h 982501"/>
              <a:gd name="connsiteX20" fmla="*/ 609985 w 873199"/>
              <a:gd name="connsiteY20" fmla="*/ 94129 h 982501"/>
              <a:gd name="connsiteX21" fmla="*/ 509132 w 873199"/>
              <a:gd name="connsiteY21" fmla="*/ 53788 h 982501"/>
              <a:gd name="connsiteX22" fmla="*/ 475514 w 873199"/>
              <a:gd name="connsiteY22" fmla="*/ 47065 h 982501"/>
              <a:gd name="connsiteX23" fmla="*/ 448620 w 873199"/>
              <a:gd name="connsiteY23" fmla="*/ 40341 h 982501"/>
              <a:gd name="connsiteX24" fmla="*/ 354491 w 873199"/>
              <a:gd name="connsiteY24" fmla="*/ 20171 h 982501"/>
              <a:gd name="connsiteX25" fmla="*/ 334320 w 873199"/>
              <a:gd name="connsiteY25" fmla="*/ 13447 h 982501"/>
              <a:gd name="connsiteX26" fmla="*/ 307426 w 873199"/>
              <a:gd name="connsiteY26" fmla="*/ 0 h 982501"/>
              <a:gd name="connsiteX27" fmla="*/ 280532 w 873199"/>
              <a:gd name="connsiteY27" fmla="*/ 6724 h 982501"/>
              <a:gd name="connsiteX28" fmla="*/ 287255 w 873199"/>
              <a:gd name="connsiteY28" fmla="*/ 181535 h 982501"/>
              <a:gd name="connsiteX29" fmla="*/ 300702 w 873199"/>
              <a:gd name="connsiteY29" fmla="*/ 289112 h 982501"/>
              <a:gd name="connsiteX30" fmla="*/ 293979 w 873199"/>
              <a:gd name="connsiteY30" fmla="*/ 376518 h 982501"/>
              <a:gd name="connsiteX31" fmla="*/ 273808 w 873199"/>
              <a:gd name="connsiteY31" fmla="*/ 369794 h 982501"/>
              <a:gd name="connsiteX32" fmla="*/ 213297 w 873199"/>
              <a:gd name="connsiteY32" fmla="*/ 336177 h 982501"/>
              <a:gd name="connsiteX33" fmla="*/ 193126 w 873199"/>
              <a:gd name="connsiteY33" fmla="*/ 322729 h 982501"/>
              <a:gd name="connsiteX34" fmla="*/ 166232 w 873199"/>
              <a:gd name="connsiteY34" fmla="*/ 309282 h 982501"/>
              <a:gd name="connsiteX35" fmla="*/ 125891 w 873199"/>
              <a:gd name="connsiteY35" fmla="*/ 262218 h 982501"/>
              <a:gd name="connsiteX36" fmla="*/ 105720 w 873199"/>
              <a:gd name="connsiteY36" fmla="*/ 255494 h 982501"/>
              <a:gd name="connsiteX37" fmla="*/ 105720 w 873199"/>
              <a:gd name="connsiteY37" fmla="*/ 376518 h 982501"/>
              <a:gd name="connsiteX38" fmla="*/ 98997 w 873199"/>
              <a:gd name="connsiteY38" fmla="*/ 457200 h 982501"/>
              <a:gd name="connsiteX39" fmla="*/ 45208 w 873199"/>
              <a:gd name="connsiteY39" fmla="*/ 484094 h 982501"/>
              <a:gd name="connsiteX40" fmla="*/ 18314 w 873199"/>
              <a:gd name="connsiteY40" fmla="*/ 497541 h 982501"/>
              <a:gd name="connsiteX41" fmla="*/ 11591 w 873199"/>
              <a:gd name="connsiteY41" fmla="*/ 564777 h 982501"/>
              <a:gd name="connsiteX42" fmla="*/ 45208 w 873199"/>
              <a:gd name="connsiteY42" fmla="*/ 578224 h 982501"/>
              <a:gd name="connsiteX43" fmla="*/ 78826 w 873199"/>
              <a:gd name="connsiteY43" fmla="*/ 605118 h 982501"/>
              <a:gd name="connsiteX44" fmla="*/ 119167 w 873199"/>
              <a:gd name="connsiteY44" fmla="*/ 658906 h 982501"/>
              <a:gd name="connsiteX45" fmla="*/ 146061 w 873199"/>
              <a:gd name="connsiteY45" fmla="*/ 685800 h 982501"/>
              <a:gd name="connsiteX46" fmla="*/ 166232 w 873199"/>
              <a:gd name="connsiteY46" fmla="*/ 739588 h 982501"/>
              <a:gd name="connsiteX47" fmla="*/ 172955 w 873199"/>
              <a:gd name="connsiteY47" fmla="*/ 766482 h 982501"/>
              <a:gd name="connsiteX48" fmla="*/ 199850 w 873199"/>
              <a:gd name="connsiteY48" fmla="*/ 806824 h 982501"/>
              <a:gd name="connsiteX49" fmla="*/ 226744 w 873199"/>
              <a:gd name="connsiteY49" fmla="*/ 853888 h 982501"/>
              <a:gd name="connsiteX50" fmla="*/ 233467 w 873199"/>
              <a:gd name="connsiteY50" fmla="*/ 887506 h 982501"/>
              <a:gd name="connsiteX51" fmla="*/ 280532 w 873199"/>
              <a:gd name="connsiteY51" fmla="*/ 914400 h 982501"/>
              <a:gd name="connsiteX52" fmla="*/ 300702 w 873199"/>
              <a:gd name="connsiteY52" fmla="*/ 927847 h 982501"/>
              <a:gd name="connsiteX53" fmla="*/ 435173 w 873199"/>
              <a:gd name="connsiteY53" fmla="*/ 927847 h 982501"/>
              <a:gd name="connsiteX54" fmla="*/ 455344 w 873199"/>
              <a:gd name="connsiteY54" fmla="*/ 921124 h 982501"/>
              <a:gd name="connsiteX55" fmla="*/ 502408 w 873199"/>
              <a:gd name="connsiteY55" fmla="*/ 934571 h 982501"/>
              <a:gd name="connsiteX56" fmla="*/ 522579 w 873199"/>
              <a:gd name="connsiteY56" fmla="*/ 948018 h 982501"/>
              <a:gd name="connsiteX57" fmla="*/ 549473 w 873199"/>
              <a:gd name="connsiteY57" fmla="*/ 954741 h 982501"/>
              <a:gd name="connsiteX58" fmla="*/ 542750 w 873199"/>
              <a:gd name="connsiteY58" fmla="*/ 981635 h 98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73199" h="982501">
                <a:moveTo>
                  <a:pt x="542750" y="981635"/>
                </a:moveTo>
                <a:cubicBezTo>
                  <a:pt x="547232" y="984997"/>
                  <a:pt x="565281" y="977684"/>
                  <a:pt x="576367" y="974912"/>
                </a:cubicBezTo>
                <a:cubicBezTo>
                  <a:pt x="583243" y="973193"/>
                  <a:pt x="589588" y="969578"/>
                  <a:pt x="596538" y="968188"/>
                </a:cubicBezTo>
                <a:cubicBezTo>
                  <a:pt x="612078" y="965080"/>
                  <a:pt x="628026" y="964385"/>
                  <a:pt x="643602" y="961465"/>
                </a:cubicBezTo>
                <a:cubicBezTo>
                  <a:pt x="694979" y="951832"/>
                  <a:pt x="690018" y="952717"/>
                  <a:pt x="724285" y="941294"/>
                </a:cubicBezTo>
                <a:cubicBezTo>
                  <a:pt x="755301" y="863755"/>
                  <a:pt x="721207" y="936190"/>
                  <a:pt x="751179" y="894229"/>
                </a:cubicBezTo>
                <a:cubicBezTo>
                  <a:pt x="758775" y="883595"/>
                  <a:pt x="762109" y="869853"/>
                  <a:pt x="771350" y="860612"/>
                </a:cubicBezTo>
                <a:cubicBezTo>
                  <a:pt x="776361" y="855601"/>
                  <a:pt x="784884" y="856376"/>
                  <a:pt x="791520" y="853888"/>
                </a:cubicBezTo>
                <a:cubicBezTo>
                  <a:pt x="832191" y="838636"/>
                  <a:pt x="820290" y="843350"/>
                  <a:pt x="858755" y="820271"/>
                </a:cubicBezTo>
                <a:cubicBezTo>
                  <a:pt x="886712" y="778334"/>
                  <a:pt x="865479" y="821684"/>
                  <a:pt x="865479" y="779929"/>
                </a:cubicBezTo>
                <a:cubicBezTo>
                  <a:pt x="865479" y="714896"/>
                  <a:pt x="869961" y="649941"/>
                  <a:pt x="872202" y="584947"/>
                </a:cubicBezTo>
                <a:cubicBezTo>
                  <a:pt x="865189" y="521822"/>
                  <a:pt x="872133" y="531020"/>
                  <a:pt x="845308" y="477371"/>
                </a:cubicBezTo>
                <a:cubicBezTo>
                  <a:pt x="841694" y="470143"/>
                  <a:pt x="838585" y="461682"/>
                  <a:pt x="831861" y="457200"/>
                </a:cubicBezTo>
                <a:cubicBezTo>
                  <a:pt x="824172" y="452074"/>
                  <a:pt x="813932" y="452718"/>
                  <a:pt x="804967" y="450477"/>
                </a:cubicBezTo>
                <a:cubicBezTo>
                  <a:pt x="780257" y="425767"/>
                  <a:pt x="761157" y="415171"/>
                  <a:pt x="751179" y="383241"/>
                </a:cubicBezTo>
                <a:cubicBezTo>
                  <a:pt x="742910" y="356781"/>
                  <a:pt x="731008" y="302559"/>
                  <a:pt x="731008" y="302559"/>
                </a:cubicBezTo>
                <a:cubicBezTo>
                  <a:pt x="728767" y="284630"/>
                  <a:pt x="731857" y="265177"/>
                  <a:pt x="724285" y="248771"/>
                </a:cubicBezTo>
                <a:cubicBezTo>
                  <a:pt x="717644" y="234382"/>
                  <a:pt x="700702" y="227418"/>
                  <a:pt x="690667" y="215153"/>
                </a:cubicBezTo>
                <a:cubicBezTo>
                  <a:pt x="643603" y="157630"/>
                  <a:pt x="685064" y="189006"/>
                  <a:pt x="643602" y="161365"/>
                </a:cubicBezTo>
                <a:cubicBezTo>
                  <a:pt x="634637" y="147918"/>
                  <a:pt x="623935" y="135479"/>
                  <a:pt x="616708" y="121024"/>
                </a:cubicBezTo>
                <a:cubicBezTo>
                  <a:pt x="612575" y="112759"/>
                  <a:pt x="616070" y="101084"/>
                  <a:pt x="609985" y="94129"/>
                </a:cubicBezTo>
                <a:cubicBezTo>
                  <a:pt x="582467" y="62679"/>
                  <a:pt x="547045" y="61912"/>
                  <a:pt x="509132" y="53788"/>
                </a:cubicBezTo>
                <a:cubicBezTo>
                  <a:pt x="497958" y="51394"/>
                  <a:pt x="486670" y="49544"/>
                  <a:pt x="475514" y="47065"/>
                </a:cubicBezTo>
                <a:cubicBezTo>
                  <a:pt x="466493" y="45060"/>
                  <a:pt x="457681" y="42153"/>
                  <a:pt x="448620" y="40341"/>
                </a:cubicBezTo>
                <a:cubicBezTo>
                  <a:pt x="406300" y="31877"/>
                  <a:pt x="399474" y="35166"/>
                  <a:pt x="354491" y="20171"/>
                </a:cubicBezTo>
                <a:cubicBezTo>
                  <a:pt x="347767" y="17930"/>
                  <a:pt x="340834" y="16239"/>
                  <a:pt x="334320" y="13447"/>
                </a:cubicBezTo>
                <a:cubicBezTo>
                  <a:pt x="325108" y="9499"/>
                  <a:pt x="316391" y="4482"/>
                  <a:pt x="307426" y="0"/>
                </a:cubicBezTo>
                <a:cubicBezTo>
                  <a:pt x="298461" y="2241"/>
                  <a:pt x="281552" y="-2460"/>
                  <a:pt x="280532" y="6724"/>
                </a:cubicBezTo>
                <a:cubicBezTo>
                  <a:pt x="274092" y="64681"/>
                  <a:pt x="284020" y="123311"/>
                  <a:pt x="287255" y="181535"/>
                </a:cubicBezTo>
                <a:cubicBezTo>
                  <a:pt x="289948" y="230007"/>
                  <a:pt x="293537" y="246120"/>
                  <a:pt x="300702" y="289112"/>
                </a:cubicBezTo>
                <a:cubicBezTo>
                  <a:pt x="298461" y="318247"/>
                  <a:pt x="303220" y="348796"/>
                  <a:pt x="293979" y="376518"/>
                </a:cubicBezTo>
                <a:cubicBezTo>
                  <a:pt x="291738" y="383242"/>
                  <a:pt x="280322" y="372586"/>
                  <a:pt x="273808" y="369794"/>
                </a:cubicBezTo>
                <a:cubicBezTo>
                  <a:pt x="253377" y="361038"/>
                  <a:pt x="231842" y="347768"/>
                  <a:pt x="213297" y="336177"/>
                </a:cubicBezTo>
                <a:cubicBezTo>
                  <a:pt x="206444" y="331894"/>
                  <a:pt x="200142" y="326738"/>
                  <a:pt x="193126" y="322729"/>
                </a:cubicBezTo>
                <a:cubicBezTo>
                  <a:pt x="184424" y="317756"/>
                  <a:pt x="175197" y="313764"/>
                  <a:pt x="166232" y="309282"/>
                </a:cubicBezTo>
                <a:cubicBezTo>
                  <a:pt x="156912" y="296855"/>
                  <a:pt x="139937" y="271582"/>
                  <a:pt x="125891" y="262218"/>
                </a:cubicBezTo>
                <a:cubicBezTo>
                  <a:pt x="119994" y="258287"/>
                  <a:pt x="112444" y="257735"/>
                  <a:pt x="105720" y="255494"/>
                </a:cubicBezTo>
                <a:cubicBezTo>
                  <a:pt x="90593" y="346264"/>
                  <a:pt x="105720" y="235116"/>
                  <a:pt x="105720" y="376518"/>
                </a:cubicBezTo>
                <a:cubicBezTo>
                  <a:pt x="105720" y="403505"/>
                  <a:pt x="112228" y="433679"/>
                  <a:pt x="98997" y="457200"/>
                </a:cubicBezTo>
                <a:cubicBezTo>
                  <a:pt x="89169" y="474671"/>
                  <a:pt x="63138" y="475129"/>
                  <a:pt x="45208" y="484094"/>
                </a:cubicBezTo>
                <a:lnTo>
                  <a:pt x="18314" y="497541"/>
                </a:lnTo>
                <a:cubicBezTo>
                  <a:pt x="3430" y="519868"/>
                  <a:pt x="-10697" y="531345"/>
                  <a:pt x="11591" y="564777"/>
                </a:cubicBezTo>
                <a:cubicBezTo>
                  <a:pt x="18286" y="574819"/>
                  <a:pt x="34002" y="573742"/>
                  <a:pt x="45208" y="578224"/>
                </a:cubicBezTo>
                <a:cubicBezTo>
                  <a:pt x="88446" y="643080"/>
                  <a:pt x="28307" y="561817"/>
                  <a:pt x="78826" y="605118"/>
                </a:cubicBezTo>
                <a:cubicBezTo>
                  <a:pt x="111170" y="632841"/>
                  <a:pt x="97533" y="633667"/>
                  <a:pt x="119167" y="658906"/>
                </a:cubicBezTo>
                <a:cubicBezTo>
                  <a:pt x="127418" y="668532"/>
                  <a:pt x="137096" y="676835"/>
                  <a:pt x="146061" y="685800"/>
                </a:cubicBezTo>
                <a:cubicBezTo>
                  <a:pt x="163116" y="771071"/>
                  <a:pt x="140261" y="678989"/>
                  <a:pt x="166232" y="739588"/>
                </a:cubicBezTo>
                <a:cubicBezTo>
                  <a:pt x="169872" y="748081"/>
                  <a:pt x="168823" y="758217"/>
                  <a:pt x="172955" y="766482"/>
                </a:cubicBezTo>
                <a:cubicBezTo>
                  <a:pt x="180183" y="780938"/>
                  <a:pt x="199850" y="806824"/>
                  <a:pt x="199850" y="806824"/>
                </a:cubicBezTo>
                <a:cubicBezTo>
                  <a:pt x="221854" y="894847"/>
                  <a:pt x="186688" y="773775"/>
                  <a:pt x="226744" y="853888"/>
                </a:cubicBezTo>
                <a:cubicBezTo>
                  <a:pt x="231855" y="864109"/>
                  <a:pt x="227410" y="877815"/>
                  <a:pt x="233467" y="887506"/>
                </a:cubicBezTo>
                <a:cubicBezTo>
                  <a:pt x="244179" y="904646"/>
                  <a:pt x="263550" y="908740"/>
                  <a:pt x="280532" y="914400"/>
                </a:cubicBezTo>
                <a:cubicBezTo>
                  <a:pt x="287255" y="918882"/>
                  <a:pt x="293036" y="925292"/>
                  <a:pt x="300702" y="927847"/>
                </a:cubicBezTo>
                <a:cubicBezTo>
                  <a:pt x="342686" y="941842"/>
                  <a:pt x="395252" y="930699"/>
                  <a:pt x="435173" y="927847"/>
                </a:cubicBezTo>
                <a:cubicBezTo>
                  <a:pt x="441897" y="925606"/>
                  <a:pt x="448257" y="921124"/>
                  <a:pt x="455344" y="921124"/>
                </a:cubicBezTo>
                <a:cubicBezTo>
                  <a:pt x="459656" y="921124"/>
                  <a:pt x="496064" y="931399"/>
                  <a:pt x="502408" y="934571"/>
                </a:cubicBezTo>
                <a:cubicBezTo>
                  <a:pt x="509636" y="938185"/>
                  <a:pt x="515152" y="944835"/>
                  <a:pt x="522579" y="948018"/>
                </a:cubicBezTo>
                <a:cubicBezTo>
                  <a:pt x="531072" y="951658"/>
                  <a:pt x="540707" y="951819"/>
                  <a:pt x="549473" y="954741"/>
                </a:cubicBezTo>
                <a:cubicBezTo>
                  <a:pt x="554227" y="956326"/>
                  <a:pt x="538268" y="978273"/>
                  <a:pt x="542750" y="981635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  PATO     BRANCO</a:t>
            </a:r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96BCEEBF-8F90-4037-B600-38E369AB2CD6}"/>
              </a:ext>
            </a:extLst>
          </p:cNvPr>
          <p:cNvSpPr/>
          <p:nvPr/>
        </p:nvSpPr>
        <p:spPr>
          <a:xfrm>
            <a:off x="2672751" y="2849887"/>
            <a:ext cx="1508117" cy="894230"/>
          </a:xfrm>
          <a:custGeom>
            <a:avLst/>
            <a:gdLst>
              <a:gd name="connsiteX0" fmla="*/ 451083 w 1508117"/>
              <a:gd name="connsiteY0" fmla="*/ 712694 h 894230"/>
              <a:gd name="connsiteX1" fmla="*/ 424189 w 1508117"/>
              <a:gd name="connsiteY1" fmla="*/ 786653 h 894230"/>
              <a:gd name="connsiteX2" fmla="*/ 397295 w 1508117"/>
              <a:gd name="connsiteY2" fmla="*/ 813547 h 894230"/>
              <a:gd name="connsiteX3" fmla="*/ 377125 w 1508117"/>
              <a:gd name="connsiteY3" fmla="*/ 826994 h 894230"/>
              <a:gd name="connsiteX4" fmla="*/ 377125 w 1508117"/>
              <a:gd name="connsiteY4" fmla="*/ 867336 h 894230"/>
              <a:gd name="connsiteX5" fmla="*/ 397295 w 1508117"/>
              <a:gd name="connsiteY5" fmla="*/ 874059 h 894230"/>
              <a:gd name="connsiteX6" fmla="*/ 511595 w 1508117"/>
              <a:gd name="connsiteY6" fmla="*/ 887506 h 894230"/>
              <a:gd name="connsiteX7" fmla="*/ 619172 w 1508117"/>
              <a:gd name="connsiteY7" fmla="*/ 894230 h 894230"/>
              <a:gd name="connsiteX8" fmla="*/ 686407 w 1508117"/>
              <a:gd name="connsiteY8" fmla="*/ 880783 h 894230"/>
              <a:gd name="connsiteX9" fmla="*/ 720025 w 1508117"/>
              <a:gd name="connsiteY9" fmla="*/ 853889 h 894230"/>
              <a:gd name="connsiteX10" fmla="*/ 767089 w 1508117"/>
              <a:gd name="connsiteY10" fmla="*/ 833718 h 894230"/>
              <a:gd name="connsiteX11" fmla="*/ 827601 w 1508117"/>
              <a:gd name="connsiteY11" fmla="*/ 773206 h 894230"/>
              <a:gd name="connsiteX12" fmla="*/ 874666 w 1508117"/>
              <a:gd name="connsiteY12" fmla="*/ 705971 h 894230"/>
              <a:gd name="connsiteX13" fmla="*/ 935177 w 1508117"/>
              <a:gd name="connsiteY13" fmla="*/ 685800 h 894230"/>
              <a:gd name="connsiteX14" fmla="*/ 975519 w 1508117"/>
              <a:gd name="connsiteY14" fmla="*/ 645459 h 894230"/>
              <a:gd name="connsiteX15" fmla="*/ 1002413 w 1508117"/>
              <a:gd name="connsiteY15" fmla="*/ 638736 h 894230"/>
              <a:gd name="connsiteX16" fmla="*/ 1042754 w 1508117"/>
              <a:gd name="connsiteY16" fmla="*/ 632012 h 894230"/>
              <a:gd name="connsiteX17" fmla="*/ 1298248 w 1508117"/>
              <a:gd name="connsiteY17" fmla="*/ 618565 h 894230"/>
              <a:gd name="connsiteX18" fmla="*/ 1304972 w 1508117"/>
              <a:gd name="connsiteY18" fmla="*/ 591671 h 894230"/>
              <a:gd name="connsiteX19" fmla="*/ 1338589 w 1508117"/>
              <a:gd name="connsiteY19" fmla="*/ 524436 h 894230"/>
              <a:gd name="connsiteX20" fmla="*/ 1378930 w 1508117"/>
              <a:gd name="connsiteY20" fmla="*/ 490818 h 894230"/>
              <a:gd name="connsiteX21" fmla="*/ 1392377 w 1508117"/>
              <a:gd name="connsiteY21" fmla="*/ 470647 h 894230"/>
              <a:gd name="connsiteX22" fmla="*/ 1419272 w 1508117"/>
              <a:gd name="connsiteY22" fmla="*/ 443753 h 894230"/>
              <a:gd name="connsiteX23" fmla="*/ 1473060 w 1508117"/>
              <a:gd name="connsiteY23" fmla="*/ 363071 h 894230"/>
              <a:gd name="connsiteX24" fmla="*/ 1499954 w 1508117"/>
              <a:gd name="connsiteY24" fmla="*/ 322730 h 894230"/>
              <a:gd name="connsiteX25" fmla="*/ 1506677 w 1508117"/>
              <a:gd name="connsiteY25" fmla="*/ 302559 h 894230"/>
              <a:gd name="connsiteX26" fmla="*/ 1473060 w 1508117"/>
              <a:gd name="connsiteY26" fmla="*/ 295836 h 894230"/>
              <a:gd name="connsiteX27" fmla="*/ 1446166 w 1508117"/>
              <a:gd name="connsiteY27" fmla="*/ 275665 h 894230"/>
              <a:gd name="connsiteX28" fmla="*/ 1378930 w 1508117"/>
              <a:gd name="connsiteY28" fmla="*/ 262218 h 894230"/>
              <a:gd name="connsiteX29" fmla="*/ 1311695 w 1508117"/>
              <a:gd name="connsiteY29" fmla="*/ 221877 h 894230"/>
              <a:gd name="connsiteX30" fmla="*/ 1304972 w 1508117"/>
              <a:gd name="connsiteY30" fmla="*/ 188259 h 894230"/>
              <a:gd name="connsiteX31" fmla="*/ 1318419 w 1508117"/>
              <a:gd name="connsiteY31" fmla="*/ 114300 h 894230"/>
              <a:gd name="connsiteX32" fmla="*/ 1338589 w 1508117"/>
              <a:gd name="connsiteY32" fmla="*/ 87406 h 894230"/>
              <a:gd name="connsiteX33" fmla="*/ 1358760 w 1508117"/>
              <a:gd name="connsiteY33" fmla="*/ 47065 h 894230"/>
              <a:gd name="connsiteX34" fmla="*/ 1231013 w 1508117"/>
              <a:gd name="connsiteY34" fmla="*/ 20171 h 894230"/>
              <a:gd name="connsiteX35" fmla="*/ 1143607 w 1508117"/>
              <a:gd name="connsiteY35" fmla="*/ 13447 h 894230"/>
              <a:gd name="connsiteX36" fmla="*/ 1096542 w 1508117"/>
              <a:gd name="connsiteY36" fmla="*/ 6724 h 894230"/>
              <a:gd name="connsiteX37" fmla="*/ 968795 w 1508117"/>
              <a:gd name="connsiteY37" fmla="*/ 0 h 894230"/>
              <a:gd name="connsiteX38" fmla="*/ 894836 w 1508117"/>
              <a:gd name="connsiteY38" fmla="*/ 6724 h 894230"/>
              <a:gd name="connsiteX39" fmla="*/ 854495 w 1508117"/>
              <a:gd name="connsiteY39" fmla="*/ 40342 h 894230"/>
              <a:gd name="connsiteX40" fmla="*/ 820877 w 1508117"/>
              <a:gd name="connsiteY40" fmla="*/ 53789 h 894230"/>
              <a:gd name="connsiteX41" fmla="*/ 760366 w 1508117"/>
              <a:gd name="connsiteY41" fmla="*/ 87406 h 894230"/>
              <a:gd name="connsiteX42" fmla="*/ 457807 w 1508117"/>
              <a:gd name="connsiteY42" fmla="*/ 94130 h 894230"/>
              <a:gd name="connsiteX43" fmla="*/ 437636 w 1508117"/>
              <a:gd name="connsiteY43" fmla="*/ 100853 h 894230"/>
              <a:gd name="connsiteX44" fmla="*/ 410742 w 1508117"/>
              <a:gd name="connsiteY44" fmla="*/ 107577 h 894230"/>
              <a:gd name="connsiteX45" fmla="*/ 370401 w 1508117"/>
              <a:gd name="connsiteY45" fmla="*/ 121024 h 894230"/>
              <a:gd name="connsiteX46" fmla="*/ 161972 w 1508117"/>
              <a:gd name="connsiteY46" fmla="*/ 114300 h 894230"/>
              <a:gd name="connsiteX47" fmla="*/ 128354 w 1508117"/>
              <a:gd name="connsiteY47" fmla="*/ 107577 h 894230"/>
              <a:gd name="connsiteX48" fmla="*/ 108183 w 1508117"/>
              <a:gd name="connsiteY48" fmla="*/ 87406 h 894230"/>
              <a:gd name="connsiteX49" fmla="*/ 81289 w 1508117"/>
              <a:gd name="connsiteY49" fmla="*/ 67236 h 894230"/>
              <a:gd name="connsiteX50" fmla="*/ 20777 w 1508117"/>
              <a:gd name="connsiteY50" fmla="*/ 53789 h 894230"/>
              <a:gd name="connsiteX51" fmla="*/ 607 w 1508117"/>
              <a:gd name="connsiteY51" fmla="*/ 73959 h 894230"/>
              <a:gd name="connsiteX52" fmla="*/ 34225 w 1508117"/>
              <a:gd name="connsiteY52" fmla="*/ 114300 h 894230"/>
              <a:gd name="connsiteX53" fmla="*/ 61119 w 1508117"/>
              <a:gd name="connsiteY53" fmla="*/ 134471 h 894230"/>
              <a:gd name="connsiteX54" fmla="*/ 81289 w 1508117"/>
              <a:gd name="connsiteY54" fmla="*/ 147918 h 894230"/>
              <a:gd name="connsiteX55" fmla="*/ 108183 w 1508117"/>
              <a:gd name="connsiteY55" fmla="*/ 174812 h 894230"/>
              <a:gd name="connsiteX56" fmla="*/ 155248 w 1508117"/>
              <a:gd name="connsiteY56" fmla="*/ 201706 h 894230"/>
              <a:gd name="connsiteX57" fmla="*/ 188866 w 1508117"/>
              <a:gd name="connsiteY57" fmla="*/ 242047 h 894230"/>
              <a:gd name="connsiteX58" fmla="*/ 182142 w 1508117"/>
              <a:gd name="connsiteY58" fmla="*/ 302559 h 894230"/>
              <a:gd name="connsiteX59" fmla="*/ 168695 w 1508117"/>
              <a:gd name="connsiteY59" fmla="*/ 322730 h 894230"/>
              <a:gd name="connsiteX60" fmla="*/ 188866 w 1508117"/>
              <a:gd name="connsiteY60" fmla="*/ 329453 h 894230"/>
              <a:gd name="connsiteX61" fmla="*/ 215760 w 1508117"/>
              <a:gd name="connsiteY61" fmla="*/ 342900 h 894230"/>
              <a:gd name="connsiteX62" fmla="*/ 303166 w 1508117"/>
              <a:gd name="connsiteY62" fmla="*/ 376518 h 894230"/>
              <a:gd name="connsiteX63" fmla="*/ 343507 w 1508117"/>
              <a:gd name="connsiteY63" fmla="*/ 416859 h 894230"/>
              <a:gd name="connsiteX64" fmla="*/ 397295 w 1508117"/>
              <a:gd name="connsiteY64" fmla="*/ 470647 h 894230"/>
              <a:gd name="connsiteX65" fmla="*/ 410742 w 1508117"/>
              <a:gd name="connsiteY65" fmla="*/ 531159 h 894230"/>
              <a:gd name="connsiteX66" fmla="*/ 424189 w 1508117"/>
              <a:gd name="connsiteY66" fmla="*/ 558053 h 894230"/>
              <a:gd name="connsiteX67" fmla="*/ 437636 w 1508117"/>
              <a:gd name="connsiteY67" fmla="*/ 638736 h 894230"/>
              <a:gd name="connsiteX68" fmla="*/ 444360 w 1508117"/>
              <a:gd name="connsiteY68" fmla="*/ 665630 h 894230"/>
              <a:gd name="connsiteX69" fmla="*/ 451083 w 1508117"/>
              <a:gd name="connsiteY69" fmla="*/ 712694 h 8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508117" h="894230">
                <a:moveTo>
                  <a:pt x="451083" y="712694"/>
                </a:moveTo>
                <a:cubicBezTo>
                  <a:pt x="447721" y="732864"/>
                  <a:pt x="459672" y="733429"/>
                  <a:pt x="424189" y="786653"/>
                </a:cubicBezTo>
                <a:cubicBezTo>
                  <a:pt x="403698" y="817390"/>
                  <a:pt x="435717" y="800741"/>
                  <a:pt x="397295" y="813547"/>
                </a:cubicBezTo>
                <a:cubicBezTo>
                  <a:pt x="390572" y="818029"/>
                  <a:pt x="382173" y="820684"/>
                  <a:pt x="377125" y="826994"/>
                </a:cubicBezTo>
                <a:cubicBezTo>
                  <a:pt x="369156" y="836956"/>
                  <a:pt x="367163" y="857374"/>
                  <a:pt x="377125" y="867336"/>
                </a:cubicBezTo>
                <a:cubicBezTo>
                  <a:pt x="382136" y="872347"/>
                  <a:pt x="390420" y="872340"/>
                  <a:pt x="397295" y="874059"/>
                </a:cubicBezTo>
                <a:cubicBezTo>
                  <a:pt x="437959" y="884225"/>
                  <a:pt x="465377" y="884205"/>
                  <a:pt x="511595" y="887506"/>
                </a:cubicBezTo>
                <a:lnTo>
                  <a:pt x="619172" y="894230"/>
                </a:lnTo>
                <a:cubicBezTo>
                  <a:pt x="641584" y="889748"/>
                  <a:pt x="665186" y="889271"/>
                  <a:pt x="686407" y="880783"/>
                </a:cubicBezTo>
                <a:cubicBezTo>
                  <a:pt x="699731" y="875453"/>
                  <a:pt x="707629" y="861120"/>
                  <a:pt x="720025" y="853889"/>
                </a:cubicBezTo>
                <a:cubicBezTo>
                  <a:pt x="734768" y="845289"/>
                  <a:pt x="751401" y="840442"/>
                  <a:pt x="767089" y="833718"/>
                </a:cubicBezTo>
                <a:cubicBezTo>
                  <a:pt x="787260" y="813547"/>
                  <a:pt x="813448" y="797973"/>
                  <a:pt x="827601" y="773206"/>
                </a:cubicBezTo>
                <a:cubicBezTo>
                  <a:pt x="834170" y="761711"/>
                  <a:pt x="854897" y="715855"/>
                  <a:pt x="874666" y="705971"/>
                </a:cubicBezTo>
                <a:cubicBezTo>
                  <a:pt x="893683" y="696462"/>
                  <a:pt x="935177" y="685800"/>
                  <a:pt x="935177" y="685800"/>
                </a:cubicBezTo>
                <a:cubicBezTo>
                  <a:pt x="948624" y="672353"/>
                  <a:pt x="959939" y="656364"/>
                  <a:pt x="975519" y="645459"/>
                </a:cubicBezTo>
                <a:cubicBezTo>
                  <a:pt x="983089" y="640160"/>
                  <a:pt x="993352" y="640548"/>
                  <a:pt x="1002413" y="638736"/>
                </a:cubicBezTo>
                <a:cubicBezTo>
                  <a:pt x="1015781" y="636062"/>
                  <a:pt x="1029153" y="632939"/>
                  <a:pt x="1042754" y="632012"/>
                </a:cubicBezTo>
                <a:cubicBezTo>
                  <a:pt x="1127839" y="626211"/>
                  <a:pt x="1213083" y="623047"/>
                  <a:pt x="1298248" y="618565"/>
                </a:cubicBezTo>
                <a:cubicBezTo>
                  <a:pt x="1300489" y="609600"/>
                  <a:pt x="1302433" y="600556"/>
                  <a:pt x="1304972" y="591671"/>
                </a:cubicBezTo>
                <a:cubicBezTo>
                  <a:pt x="1311854" y="567584"/>
                  <a:pt x="1322339" y="543936"/>
                  <a:pt x="1338589" y="524436"/>
                </a:cubicBezTo>
                <a:cubicBezTo>
                  <a:pt x="1349795" y="510989"/>
                  <a:pt x="1366553" y="503195"/>
                  <a:pt x="1378930" y="490818"/>
                </a:cubicBezTo>
                <a:cubicBezTo>
                  <a:pt x="1384644" y="485104"/>
                  <a:pt x="1387118" y="476782"/>
                  <a:pt x="1392377" y="470647"/>
                </a:cubicBezTo>
                <a:cubicBezTo>
                  <a:pt x="1400628" y="461021"/>
                  <a:pt x="1411156" y="453493"/>
                  <a:pt x="1419272" y="443753"/>
                </a:cubicBezTo>
                <a:cubicBezTo>
                  <a:pt x="1489866" y="359042"/>
                  <a:pt x="1438750" y="420254"/>
                  <a:pt x="1473060" y="363071"/>
                </a:cubicBezTo>
                <a:cubicBezTo>
                  <a:pt x="1481375" y="349213"/>
                  <a:pt x="1499954" y="322730"/>
                  <a:pt x="1499954" y="322730"/>
                </a:cubicBezTo>
                <a:cubicBezTo>
                  <a:pt x="1502195" y="316006"/>
                  <a:pt x="1511688" y="307570"/>
                  <a:pt x="1506677" y="302559"/>
                </a:cubicBezTo>
                <a:cubicBezTo>
                  <a:pt x="1498596" y="294478"/>
                  <a:pt x="1483503" y="300477"/>
                  <a:pt x="1473060" y="295836"/>
                </a:cubicBezTo>
                <a:cubicBezTo>
                  <a:pt x="1462820" y="291285"/>
                  <a:pt x="1456189" y="280676"/>
                  <a:pt x="1446166" y="275665"/>
                </a:cubicBezTo>
                <a:cubicBezTo>
                  <a:pt x="1436139" y="270652"/>
                  <a:pt x="1383990" y="263061"/>
                  <a:pt x="1378930" y="262218"/>
                </a:cubicBezTo>
                <a:cubicBezTo>
                  <a:pt x="1346615" y="250099"/>
                  <a:pt x="1323510" y="253384"/>
                  <a:pt x="1311695" y="221877"/>
                </a:cubicBezTo>
                <a:cubicBezTo>
                  <a:pt x="1307682" y="211177"/>
                  <a:pt x="1307213" y="199465"/>
                  <a:pt x="1304972" y="188259"/>
                </a:cubicBezTo>
                <a:cubicBezTo>
                  <a:pt x="1309454" y="163606"/>
                  <a:pt x="1310495" y="138071"/>
                  <a:pt x="1318419" y="114300"/>
                </a:cubicBezTo>
                <a:cubicBezTo>
                  <a:pt x="1321963" y="103669"/>
                  <a:pt x="1332076" y="96524"/>
                  <a:pt x="1338589" y="87406"/>
                </a:cubicBezTo>
                <a:cubicBezTo>
                  <a:pt x="1354882" y="64596"/>
                  <a:pt x="1350433" y="72045"/>
                  <a:pt x="1358760" y="47065"/>
                </a:cubicBezTo>
                <a:cubicBezTo>
                  <a:pt x="1324001" y="-5075"/>
                  <a:pt x="1354050" y="28373"/>
                  <a:pt x="1231013" y="20171"/>
                </a:cubicBezTo>
                <a:cubicBezTo>
                  <a:pt x="1201856" y="18227"/>
                  <a:pt x="1172683" y="16355"/>
                  <a:pt x="1143607" y="13447"/>
                </a:cubicBezTo>
                <a:cubicBezTo>
                  <a:pt x="1127838" y="11870"/>
                  <a:pt x="1112343" y="7939"/>
                  <a:pt x="1096542" y="6724"/>
                </a:cubicBezTo>
                <a:cubicBezTo>
                  <a:pt x="1054026" y="3454"/>
                  <a:pt x="1011377" y="2241"/>
                  <a:pt x="968795" y="0"/>
                </a:cubicBezTo>
                <a:cubicBezTo>
                  <a:pt x="944142" y="2241"/>
                  <a:pt x="918179" y="-1515"/>
                  <a:pt x="894836" y="6724"/>
                </a:cubicBezTo>
                <a:cubicBezTo>
                  <a:pt x="878330" y="12550"/>
                  <a:pt x="869263" y="30944"/>
                  <a:pt x="854495" y="40342"/>
                </a:cubicBezTo>
                <a:cubicBezTo>
                  <a:pt x="844313" y="46822"/>
                  <a:pt x="831672" y="48392"/>
                  <a:pt x="820877" y="53789"/>
                </a:cubicBezTo>
                <a:cubicBezTo>
                  <a:pt x="819350" y="54552"/>
                  <a:pt x="767744" y="86954"/>
                  <a:pt x="760366" y="87406"/>
                </a:cubicBezTo>
                <a:cubicBezTo>
                  <a:pt x="659677" y="93571"/>
                  <a:pt x="558660" y="91889"/>
                  <a:pt x="457807" y="94130"/>
                </a:cubicBezTo>
                <a:cubicBezTo>
                  <a:pt x="451083" y="96371"/>
                  <a:pt x="444451" y="98906"/>
                  <a:pt x="437636" y="100853"/>
                </a:cubicBezTo>
                <a:cubicBezTo>
                  <a:pt x="428751" y="103392"/>
                  <a:pt x="419593" y="104922"/>
                  <a:pt x="410742" y="107577"/>
                </a:cubicBezTo>
                <a:cubicBezTo>
                  <a:pt x="397165" y="111650"/>
                  <a:pt x="370401" y="121024"/>
                  <a:pt x="370401" y="121024"/>
                </a:cubicBezTo>
                <a:cubicBezTo>
                  <a:pt x="300925" y="118783"/>
                  <a:pt x="231377" y="118156"/>
                  <a:pt x="161972" y="114300"/>
                </a:cubicBezTo>
                <a:cubicBezTo>
                  <a:pt x="150562" y="113666"/>
                  <a:pt x="138575" y="112688"/>
                  <a:pt x="128354" y="107577"/>
                </a:cubicBezTo>
                <a:cubicBezTo>
                  <a:pt x="119849" y="103325"/>
                  <a:pt x="115403" y="93594"/>
                  <a:pt x="108183" y="87406"/>
                </a:cubicBezTo>
                <a:cubicBezTo>
                  <a:pt x="99675" y="80113"/>
                  <a:pt x="91312" y="72247"/>
                  <a:pt x="81289" y="67236"/>
                </a:cubicBezTo>
                <a:cubicBezTo>
                  <a:pt x="74955" y="64069"/>
                  <a:pt x="24319" y="54497"/>
                  <a:pt x="20777" y="53789"/>
                </a:cubicBezTo>
                <a:cubicBezTo>
                  <a:pt x="14054" y="60512"/>
                  <a:pt x="1786" y="64524"/>
                  <a:pt x="607" y="73959"/>
                </a:cubicBezTo>
                <a:cubicBezTo>
                  <a:pt x="-3573" y="107405"/>
                  <a:pt x="14501" y="107726"/>
                  <a:pt x="34225" y="114300"/>
                </a:cubicBezTo>
                <a:cubicBezTo>
                  <a:pt x="43190" y="121024"/>
                  <a:pt x="52000" y="127958"/>
                  <a:pt x="61119" y="134471"/>
                </a:cubicBezTo>
                <a:cubicBezTo>
                  <a:pt x="67694" y="139168"/>
                  <a:pt x="75154" y="142659"/>
                  <a:pt x="81289" y="147918"/>
                </a:cubicBezTo>
                <a:cubicBezTo>
                  <a:pt x="90915" y="156169"/>
                  <a:pt x="98557" y="166561"/>
                  <a:pt x="108183" y="174812"/>
                </a:cubicBezTo>
                <a:cubicBezTo>
                  <a:pt x="139944" y="202036"/>
                  <a:pt x="117094" y="174453"/>
                  <a:pt x="155248" y="201706"/>
                </a:cubicBezTo>
                <a:cubicBezTo>
                  <a:pt x="171720" y="213472"/>
                  <a:pt x="178144" y="225964"/>
                  <a:pt x="188866" y="242047"/>
                </a:cubicBezTo>
                <a:cubicBezTo>
                  <a:pt x="186625" y="262218"/>
                  <a:pt x="187064" y="282870"/>
                  <a:pt x="182142" y="302559"/>
                </a:cubicBezTo>
                <a:cubicBezTo>
                  <a:pt x="180182" y="310399"/>
                  <a:pt x="166735" y="314891"/>
                  <a:pt x="168695" y="322730"/>
                </a:cubicBezTo>
                <a:cubicBezTo>
                  <a:pt x="170414" y="329606"/>
                  <a:pt x="182352" y="326661"/>
                  <a:pt x="188866" y="329453"/>
                </a:cubicBezTo>
                <a:cubicBezTo>
                  <a:pt x="198078" y="333401"/>
                  <a:pt x="206548" y="338952"/>
                  <a:pt x="215760" y="342900"/>
                </a:cubicBezTo>
                <a:cubicBezTo>
                  <a:pt x="267427" y="365043"/>
                  <a:pt x="266599" y="364328"/>
                  <a:pt x="303166" y="376518"/>
                </a:cubicBezTo>
                <a:cubicBezTo>
                  <a:pt x="391068" y="442446"/>
                  <a:pt x="284513" y="357866"/>
                  <a:pt x="343507" y="416859"/>
                </a:cubicBezTo>
                <a:cubicBezTo>
                  <a:pt x="411291" y="484641"/>
                  <a:pt x="348669" y="405811"/>
                  <a:pt x="397295" y="470647"/>
                </a:cubicBezTo>
                <a:cubicBezTo>
                  <a:pt x="399119" y="479768"/>
                  <a:pt x="406675" y="520313"/>
                  <a:pt x="410742" y="531159"/>
                </a:cubicBezTo>
                <a:cubicBezTo>
                  <a:pt x="414261" y="540544"/>
                  <a:pt x="419707" y="549088"/>
                  <a:pt x="424189" y="558053"/>
                </a:cubicBezTo>
                <a:cubicBezTo>
                  <a:pt x="428671" y="584947"/>
                  <a:pt x="431023" y="612285"/>
                  <a:pt x="437636" y="638736"/>
                </a:cubicBezTo>
                <a:cubicBezTo>
                  <a:pt x="439877" y="647701"/>
                  <a:pt x="443593" y="656421"/>
                  <a:pt x="444360" y="665630"/>
                </a:cubicBezTo>
                <a:cubicBezTo>
                  <a:pt x="445849" y="683497"/>
                  <a:pt x="454445" y="692524"/>
                  <a:pt x="451083" y="71269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    FRANCISCO </a:t>
            </a:r>
          </a:p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   BELTRÃO</a:t>
            </a: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CA6CD107-CBA1-42F7-8CFC-B1A5221C5C2E}"/>
              </a:ext>
            </a:extLst>
          </p:cNvPr>
          <p:cNvSpPr/>
          <p:nvPr/>
        </p:nvSpPr>
        <p:spPr>
          <a:xfrm>
            <a:off x="3075536" y="3521701"/>
            <a:ext cx="875292" cy="942814"/>
          </a:xfrm>
          <a:custGeom>
            <a:avLst/>
            <a:gdLst>
              <a:gd name="connsiteX0" fmla="*/ 115534 w 875292"/>
              <a:gd name="connsiteY0" fmla="*/ 323269 h 942814"/>
              <a:gd name="connsiteX1" fmla="*/ 115534 w 875292"/>
              <a:gd name="connsiteY1" fmla="*/ 410675 h 942814"/>
              <a:gd name="connsiteX2" fmla="*/ 75192 w 875292"/>
              <a:gd name="connsiteY2" fmla="*/ 417398 h 942814"/>
              <a:gd name="connsiteX3" fmla="*/ 21404 w 875292"/>
              <a:gd name="connsiteY3" fmla="*/ 430845 h 942814"/>
              <a:gd name="connsiteX4" fmla="*/ 1234 w 875292"/>
              <a:gd name="connsiteY4" fmla="*/ 444292 h 942814"/>
              <a:gd name="connsiteX5" fmla="*/ 7957 w 875292"/>
              <a:gd name="connsiteY5" fmla="*/ 531698 h 942814"/>
              <a:gd name="connsiteX6" fmla="*/ 41575 w 875292"/>
              <a:gd name="connsiteY6" fmla="*/ 598933 h 942814"/>
              <a:gd name="connsiteX7" fmla="*/ 68469 w 875292"/>
              <a:gd name="connsiteY7" fmla="*/ 605657 h 942814"/>
              <a:gd name="connsiteX8" fmla="*/ 128981 w 875292"/>
              <a:gd name="connsiteY8" fmla="*/ 659445 h 942814"/>
              <a:gd name="connsiteX9" fmla="*/ 149151 w 875292"/>
              <a:gd name="connsiteY9" fmla="*/ 686339 h 942814"/>
              <a:gd name="connsiteX10" fmla="*/ 162598 w 875292"/>
              <a:gd name="connsiteY10" fmla="*/ 706510 h 942814"/>
              <a:gd name="connsiteX11" fmla="*/ 196216 w 875292"/>
              <a:gd name="connsiteY11" fmla="*/ 733404 h 942814"/>
              <a:gd name="connsiteX12" fmla="*/ 236557 w 875292"/>
              <a:gd name="connsiteY12" fmla="*/ 760298 h 942814"/>
              <a:gd name="connsiteX13" fmla="*/ 256728 w 875292"/>
              <a:gd name="connsiteY13" fmla="*/ 767022 h 942814"/>
              <a:gd name="connsiteX14" fmla="*/ 276898 w 875292"/>
              <a:gd name="connsiteY14" fmla="*/ 780469 h 942814"/>
              <a:gd name="connsiteX15" fmla="*/ 330687 w 875292"/>
              <a:gd name="connsiteY15" fmla="*/ 787192 h 942814"/>
              <a:gd name="connsiteX16" fmla="*/ 404645 w 875292"/>
              <a:gd name="connsiteY16" fmla="*/ 800639 h 942814"/>
              <a:gd name="connsiteX17" fmla="*/ 492051 w 875292"/>
              <a:gd name="connsiteY17" fmla="*/ 881322 h 942814"/>
              <a:gd name="connsiteX18" fmla="*/ 525669 w 875292"/>
              <a:gd name="connsiteY18" fmla="*/ 894769 h 942814"/>
              <a:gd name="connsiteX19" fmla="*/ 572734 w 875292"/>
              <a:gd name="connsiteY19" fmla="*/ 928386 h 942814"/>
              <a:gd name="connsiteX20" fmla="*/ 767716 w 875292"/>
              <a:gd name="connsiteY20" fmla="*/ 901492 h 942814"/>
              <a:gd name="connsiteX21" fmla="*/ 781163 w 875292"/>
              <a:gd name="connsiteY21" fmla="*/ 874598 h 942814"/>
              <a:gd name="connsiteX22" fmla="*/ 760992 w 875292"/>
              <a:gd name="connsiteY22" fmla="*/ 679616 h 942814"/>
              <a:gd name="connsiteX23" fmla="*/ 747545 w 875292"/>
              <a:gd name="connsiteY23" fmla="*/ 645998 h 942814"/>
              <a:gd name="connsiteX24" fmla="*/ 720651 w 875292"/>
              <a:gd name="connsiteY24" fmla="*/ 619104 h 942814"/>
              <a:gd name="connsiteX25" fmla="*/ 707204 w 875292"/>
              <a:gd name="connsiteY25" fmla="*/ 585486 h 942814"/>
              <a:gd name="connsiteX26" fmla="*/ 687034 w 875292"/>
              <a:gd name="connsiteY26" fmla="*/ 558592 h 942814"/>
              <a:gd name="connsiteX27" fmla="*/ 673587 w 875292"/>
              <a:gd name="connsiteY27" fmla="*/ 538422 h 942814"/>
              <a:gd name="connsiteX28" fmla="*/ 639969 w 875292"/>
              <a:gd name="connsiteY28" fmla="*/ 491357 h 942814"/>
              <a:gd name="connsiteX29" fmla="*/ 633245 w 875292"/>
              <a:gd name="connsiteY29" fmla="*/ 457739 h 942814"/>
              <a:gd name="connsiteX30" fmla="*/ 619798 w 875292"/>
              <a:gd name="connsiteY30" fmla="*/ 430845 h 942814"/>
              <a:gd name="connsiteX31" fmla="*/ 613075 w 875292"/>
              <a:gd name="connsiteY31" fmla="*/ 383780 h 942814"/>
              <a:gd name="connsiteX32" fmla="*/ 626522 w 875292"/>
              <a:gd name="connsiteY32" fmla="*/ 282928 h 942814"/>
              <a:gd name="connsiteX33" fmla="*/ 639969 w 875292"/>
              <a:gd name="connsiteY33" fmla="*/ 269480 h 942814"/>
              <a:gd name="connsiteX34" fmla="*/ 646692 w 875292"/>
              <a:gd name="connsiteY34" fmla="*/ 242586 h 942814"/>
              <a:gd name="connsiteX35" fmla="*/ 680310 w 875292"/>
              <a:gd name="connsiteY35" fmla="*/ 229139 h 942814"/>
              <a:gd name="connsiteX36" fmla="*/ 713928 w 875292"/>
              <a:gd name="connsiteY36" fmla="*/ 208969 h 942814"/>
              <a:gd name="connsiteX37" fmla="*/ 767716 w 875292"/>
              <a:gd name="connsiteY37" fmla="*/ 182075 h 942814"/>
              <a:gd name="connsiteX38" fmla="*/ 828228 w 875292"/>
              <a:gd name="connsiteY38" fmla="*/ 148457 h 942814"/>
              <a:gd name="connsiteX39" fmla="*/ 834951 w 875292"/>
              <a:gd name="connsiteY39" fmla="*/ 121563 h 942814"/>
              <a:gd name="connsiteX40" fmla="*/ 855122 w 875292"/>
              <a:gd name="connsiteY40" fmla="*/ 101392 h 942814"/>
              <a:gd name="connsiteX41" fmla="*/ 875292 w 875292"/>
              <a:gd name="connsiteY41" fmla="*/ 74498 h 942814"/>
              <a:gd name="connsiteX42" fmla="*/ 868569 w 875292"/>
              <a:gd name="connsiteY42" fmla="*/ 34157 h 942814"/>
              <a:gd name="connsiteX43" fmla="*/ 760992 w 875292"/>
              <a:gd name="connsiteY43" fmla="*/ 539 h 942814"/>
              <a:gd name="connsiteX44" fmla="*/ 586181 w 875292"/>
              <a:gd name="connsiteY44" fmla="*/ 7263 h 942814"/>
              <a:gd name="connsiteX45" fmla="*/ 566010 w 875292"/>
              <a:gd name="connsiteY45" fmla="*/ 27433 h 942814"/>
              <a:gd name="connsiteX46" fmla="*/ 505498 w 875292"/>
              <a:gd name="connsiteY46" fmla="*/ 54328 h 942814"/>
              <a:gd name="connsiteX47" fmla="*/ 478604 w 875292"/>
              <a:gd name="connsiteY47" fmla="*/ 87945 h 942814"/>
              <a:gd name="connsiteX48" fmla="*/ 458434 w 875292"/>
              <a:gd name="connsiteY48" fmla="*/ 108116 h 942814"/>
              <a:gd name="connsiteX49" fmla="*/ 451710 w 875292"/>
              <a:gd name="connsiteY49" fmla="*/ 128286 h 942814"/>
              <a:gd name="connsiteX50" fmla="*/ 404645 w 875292"/>
              <a:gd name="connsiteY50" fmla="*/ 175351 h 942814"/>
              <a:gd name="connsiteX51" fmla="*/ 391198 w 875292"/>
              <a:gd name="connsiteY51" fmla="*/ 202245 h 942814"/>
              <a:gd name="connsiteX52" fmla="*/ 371028 w 875292"/>
              <a:gd name="connsiteY52" fmla="*/ 208969 h 942814"/>
              <a:gd name="connsiteX53" fmla="*/ 323963 w 875292"/>
              <a:gd name="connsiteY53" fmla="*/ 229139 h 942814"/>
              <a:gd name="connsiteX54" fmla="*/ 263451 w 875292"/>
              <a:gd name="connsiteY54" fmla="*/ 249310 h 942814"/>
              <a:gd name="connsiteX55" fmla="*/ 243281 w 875292"/>
              <a:gd name="connsiteY55" fmla="*/ 256033 h 942814"/>
              <a:gd name="connsiteX56" fmla="*/ 182769 w 875292"/>
              <a:gd name="connsiteY56" fmla="*/ 269480 h 942814"/>
              <a:gd name="connsiteX57" fmla="*/ 162598 w 875292"/>
              <a:gd name="connsiteY57" fmla="*/ 276204 h 942814"/>
              <a:gd name="connsiteX58" fmla="*/ 135704 w 875292"/>
              <a:gd name="connsiteY58" fmla="*/ 282928 h 942814"/>
              <a:gd name="connsiteX59" fmla="*/ 115534 w 875292"/>
              <a:gd name="connsiteY59" fmla="*/ 323269 h 94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75292" h="942814">
                <a:moveTo>
                  <a:pt x="115534" y="323269"/>
                </a:moveTo>
                <a:cubicBezTo>
                  <a:pt x="112172" y="344560"/>
                  <a:pt x="144895" y="377644"/>
                  <a:pt x="115534" y="410675"/>
                </a:cubicBezTo>
                <a:cubicBezTo>
                  <a:pt x="106477" y="420864"/>
                  <a:pt x="88522" y="414542"/>
                  <a:pt x="75192" y="417398"/>
                </a:cubicBezTo>
                <a:cubicBezTo>
                  <a:pt x="57121" y="421270"/>
                  <a:pt x="21404" y="430845"/>
                  <a:pt x="21404" y="430845"/>
                </a:cubicBezTo>
                <a:cubicBezTo>
                  <a:pt x="14681" y="435327"/>
                  <a:pt x="2302" y="436282"/>
                  <a:pt x="1234" y="444292"/>
                </a:cubicBezTo>
                <a:cubicBezTo>
                  <a:pt x="-2628" y="473257"/>
                  <a:pt x="3400" y="502834"/>
                  <a:pt x="7957" y="531698"/>
                </a:cubicBezTo>
                <a:cubicBezTo>
                  <a:pt x="10873" y="550163"/>
                  <a:pt x="24027" y="586398"/>
                  <a:pt x="41575" y="598933"/>
                </a:cubicBezTo>
                <a:cubicBezTo>
                  <a:pt x="49094" y="604304"/>
                  <a:pt x="59504" y="603416"/>
                  <a:pt x="68469" y="605657"/>
                </a:cubicBezTo>
                <a:cubicBezTo>
                  <a:pt x="94678" y="623129"/>
                  <a:pt x="105954" y="628742"/>
                  <a:pt x="128981" y="659445"/>
                </a:cubicBezTo>
                <a:cubicBezTo>
                  <a:pt x="135704" y="668410"/>
                  <a:pt x="142638" y="677220"/>
                  <a:pt x="149151" y="686339"/>
                </a:cubicBezTo>
                <a:cubicBezTo>
                  <a:pt x="153848" y="692915"/>
                  <a:pt x="156884" y="700796"/>
                  <a:pt x="162598" y="706510"/>
                </a:cubicBezTo>
                <a:cubicBezTo>
                  <a:pt x="172745" y="716657"/>
                  <a:pt x="184610" y="724963"/>
                  <a:pt x="196216" y="733404"/>
                </a:cubicBezTo>
                <a:cubicBezTo>
                  <a:pt x="209286" y="742910"/>
                  <a:pt x="221225" y="755187"/>
                  <a:pt x="236557" y="760298"/>
                </a:cubicBezTo>
                <a:cubicBezTo>
                  <a:pt x="243281" y="762539"/>
                  <a:pt x="250389" y="763852"/>
                  <a:pt x="256728" y="767022"/>
                </a:cubicBezTo>
                <a:cubicBezTo>
                  <a:pt x="263955" y="770636"/>
                  <a:pt x="269102" y="778343"/>
                  <a:pt x="276898" y="780469"/>
                </a:cubicBezTo>
                <a:cubicBezTo>
                  <a:pt x="294331" y="785223"/>
                  <a:pt x="312776" y="784804"/>
                  <a:pt x="330687" y="787192"/>
                </a:cubicBezTo>
                <a:cubicBezTo>
                  <a:pt x="382303" y="794074"/>
                  <a:pt x="365056" y="790743"/>
                  <a:pt x="404645" y="800639"/>
                </a:cubicBezTo>
                <a:cubicBezTo>
                  <a:pt x="429571" y="831795"/>
                  <a:pt x="452143" y="865359"/>
                  <a:pt x="492051" y="881322"/>
                </a:cubicBezTo>
                <a:cubicBezTo>
                  <a:pt x="503257" y="885804"/>
                  <a:pt x="514874" y="889372"/>
                  <a:pt x="525669" y="894769"/>
                </a:cubicBezTo>
                <a:cubicBezTo>
                  <a:pt x="535501" y="899685"/>
                  <a:pt x="566642" y="923817"/>
                  <a:pt x="572734" y="928386"/>
                </a:cubicBezTo>
                <a:cubicBezTo>
                  <a:pt x="836398" y="918970"/>
                  <a:pt x="733423" y="981508"/>
                  <a:pt x="767716" y="901492"/>
                </a:cubicBezTo>
                <a:cubicBezTo>
                  <a:pt x="771664" y="892280"/>
                  <a:pt x="776681" y="883563"/>
                  <a:pt x="781163" y="874598"/>
                </a:cubicBezTo>
                <a:cubicBezTo>
                  <a:pt x="779403" y="841153"/>
                  <a:pt x="779499" y="725885"/>
                  <a:pt x="760992" y="679616"/>
                </a:cubicBezTo>
                <a:cubicBezTo>
                  <a:pt x="756510" y="668410"/>
                  <a:pt x="754240" y="656040"/>
                  <a:pt x="747545" y="645998"/>
                </a:cubicBezTo>
                <a:cubicBezTo>
                  <a:pt x="740513" y="635449"/>
                  <a:pt x="729616" y="628069"/>
                  <a:pt x="720651" y="619104"/>
                </a:cubicBezTo>
                <a:cubicBezTo>
                  <a:pt x="716169" y="607898"/>
                  <a:pt x="713065" y="596036"/>
                  <a:pt x="707204" y="585486"/>
                </a:cubicBezTo>
                <a:cubicBezTo>
                  <a:pt x="701762" y="575690"/>
                  <a:pt x="693547" y="567710"/>
                  <a:pt x="687034" y="558592"/>
                </a:cubicBezTo>
                <a:cubicBezTo>
                  <a:pt x="682337" y="552017"/>
                  <a:pt x="677596" y="545438"/>
                  <a:pt x="673587" y="538422"/>
                </a:cubicBezTo>
                <a:cubicBezTo>
                  <a:pt x="649987" y="497123"/>
                  <a:pt x="672825" y="524213"/>
                  <a:pt x="639969" y="491357"/>
                </a:cubicBezTo>
                <a:cubicBezTo>
                  <a:pt x="637728" y="480151"/>
                  <a:pt x="636859" y="468580"/>
                  <a:pt x="633245" y="457739"/>
                </a:cubicBezTo>
                <a:cubicBezTo>
                  <a:pt x="630075" y="448231"/>
                  <a:pt x="622435" y="440515"/>
                  <a:pt x="619798" y="430845"/>
                </a:cubicBezTo>
                <a:cubicBezTo>
                  <a:pt x="615628" y="415556"/>
                  <a:pt x="615316" y="399468"/>
                  <a:pt x="613075" y="383780"/>
                </a:cubicBezTo>
                <a:cubicBezTo>
                  <a:pt x="617557" y="350163"/>
                  <a:pt x="618754" y="315941"/>
                  <a:pt x="626522" y="282928"/>
                </a:cubicBezTo>
                <a:cubicBezTo>
                  <a:pt x="627974" y="276757"/>
                  <a:pt x="637134" y="275150"/>
                  <a:pt x="639969" y="269480"/>
                </a:cubicBezTo>
                <a:cubicBezTo>
                  <a:pt x="644101" y="261215"/>
                  <a:pt x="640158" y="249120"/>
                  <a:pt x="646692" y="242586"/>
                </a:cubicBezTo>
                <a:cubicBezTo>
                  <a:pt x="655226" y="234052"/>
                  <a:pt x="669515" y="234536"/>
                  <a:pt x="680310" y="229139"/>
                </a:cubicBezTo>
                <a:cubicBezTo>
                  <a:pt x="691999" y="223295"/>
                  <a:pt x="702422" y="215165"/>
                  <a:pt x="713928" y="208969"/>
                </a:cubicBezTo>
                <a:cubicBezTo>
                  <a:pt x="731578" y="199466"/>
                  <a:pt x="751037" y="193195"/>
                  <a:pt x="767716" y="182075"/>
                </a:cubicBezTo>
                <a:cubicBezTo>
                  <a:pt x="813954" y="151249"/>
                  <a:pt x="792725" y="160290"/>
                  <a:pt x="828228" y="148457"/>
                </a:cubicBezTo>
                <a:cubicBezTo>
                  <a:pt x="830469" y="139492"/>
                  <a:pt x="830366" y="129586"/>
                  <a:pt x="834951" y="121563"/>
                </a:cubicBezTo>
                <a:cubicBezTo>
                  <a:pt x="839669" y="113307"/>
                  <a:pt x="848934" y="108612"/>
                  <a:pt x="855122" y="101392"/>
                </a:cubicBezTo>
                <a:cubicBezTo>
                  <a:pt x="862415" y="92884"/>
                  <a:pt x="868569" y="83463"/>
                  <a:pt x="875292" y="74498"/>
                </a:cubicBezTo>
                <a:cubicBezTo>
                  <a:pt x="873051" y="61051"/>
                  <a:pt x="873632" y="46814"/>
                  <a:pt x="868569" y="34157"/>
                </a:cubicBezTo>
                <a:cubicBezTo>
                  <a:pt x="849019" y="-14717"/>
                  <a:pt x="812230" y="4481"/>
                  <a:pt x="760992" y="539"/>
                </a:cubicBezTo>
                <a:cubicBezTo>
                  <a:pt x="702722" y="2780"/>
                  <a:pt x="643948" y="-705"/>
                  <a:pt x="586181" y="7263"/>
                </a:cubicBezTo>
                <a:cubicBezTo>
                  <a:pt x="576762" y="8562"/>
                  <a:pt x="573315" y="21346"/>
                  <a:pt x="566010" y="27433"/>
                </a:cubicBezTo>
                <a:cubicBezTo>
                  <a:pt x="544699" y="45192"/>
                  <a:pt x="534818" y="44554"/>
                  <a:pt x="505498" y="54328"/>
                </a:cubicBezTo>
                <a:cubicBezTo>
                  <a:pt x="496533" y="65534"/>
                  <a:pt x="488054" y="77145"/>
                  <a:pt x="478604" y="87945"/>
                </a:cubicBezTo>
                <a:cubicBezTo>
                  <a:pt x="472343" y="95101"/>
                  <a:pt x="463708" y="100204"/>
                  <a:pt x="458434" y="108116"/>
                </a:cubicBezTo>
                <a:cubicBezTo>
                  <a:pt x="454503" y="114013"/>
                  <a:pt x="455466" y="122276"/>
                  <a:pt x="451710" y="128286"/>
                </a:cubicBezTo>
                <a:cubicBezTo>
                  <a:pt x="431745" y="160230"/>
                  <a:pt x="430012" y="158440"/>
                  <a:pt x="404645" y="175351"/>
                </a:cubicBezTo>
                <a:cubicBezTo>
                  <a:pt x="400163" y="184316"/>
                  <a:pt x="398285" y="195158"/>
                  <a:pt x="391198" y="202245"/>
                </a:cubicBezTo>
                <a:cubicBezTo>
                  <a:pt x="386187" y="207256"/>
                  <a:pt x="377542" y="206177"/>
                  <a:pt x="371028" y="208969"/>
                </a:cubicBezTo>
                <a:cubicBezTo>
                  <a:pt x="312888" y="233887"/>
                  <a:pt x="371255" y="213377"/>
                  <a:pt x="323963" y="229139"/>
                </a:cubicBezTo>
                <a:cubicBezTo>
                  <a:pt x="288870" y="252534"/>
                  <a:pt x="317801" y="237232"/>
                  <a:pt x="263451" y="249310"/>
                </a:cubicBezTo>
                <a:cubicBezTo>
                  <a:pt x="256533" y="250847"/>
                  <a:pt x="250095" y="254086"/>
                  <a:pt x="243281" y="256033"/>
                </a:cubicBezTo>
                <a:cubicBezTo>
                  <a:pt x="194939" y="269845"/>
                  <a:pt x="238262" y="255607"/>
                  <a:pt x="182769" y="269480"/>
                </a:cubicBezTo>
                <a:cubicBezTo>
                  <a:pt x="175893" y="271199"/>
                  <a:pt x="169413" y="274257"/>
                  <a:pt x="162598" y="276204"/>
                </a:cubicBezTo>
                <a:cubicBezTo>
                  <a:pt x="153713" y="278743"/>
                  <a:pt x="144669" y="280687"/>
                  <a:pt x="135704" y="282928"/>
                </a:cubicBezTo>
                <a:cubicBezTo>
                  <a:pt x="121255" y="311826"/>
                  <a:pt x="118896" y="301978"/>
                  <a:pt x="115534" y="32326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Marmeleiro</a:t>
            </a:r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25F8886E-6E59-49D4-BDD1-8CBCF4813E55}"/>
              </a:ext>
            </a:extLst>
          </p:cNvPr>
          <p:cNvSpPr/>
          <p:nvPr/>
        </p:nvSpPr>
        <p:spPr>
          <a:xfrm>
            <a:off x="2424587" y="3683597"/>
            <a:ext cx="753626" cy="473891"/>
          </a:xfrm>
          <a:custGeom>
            <a:avLst/>
            <a:gdLst>
              <a:gd name="connsiteX0" fmla="*/ 221877 w 753626"/>
              <a:gd name="connsiteY0" fmla="*/ 80682 h 473891"/>
              <a:gd name="connsiteX1" fmla="*/ 154641 w 753626"/>
              <a:gd name="connsiteY1" fmla="*/ 73959 h 473891"/>
              <a:gd name="connsiteX2" fmla="*/ 107577 w 753626"/>
              <a:gd name="connsiteY2" fmla="*/ 73959 h 473891"/>
              <a:gd name="connsiteX3" fmla="*/ 87406 w 753626"/>
              <a:gd name="connsiteY3" fmla="*/ 121023 h 473891"/>
              <a:gd name="connsiteX4" fmla="*/ 73959 w 753626"/>
              <a:gd name="connsiteY4" fmla="*/ 134471 h 473891"/>
              <a:gd name="connsiteX5" fmla="*/ 53789 w 753626"/>
              <a:gd name="connsiteY5" fmla="*/ 161365 h 473891"/>
              <a:gd name="connsiteX6" fmla="*/ 47065 w 753626"/>
              <a:gd name="connsiteY6" fmla="*/ 275665 h 473891"/>
              <a:gd name="connsiteX7" fmla="*/ 40341 w 753626"/>
              <a:gd name="connsiteY7" fmla="*/ 316006 h 473891"/>
              <a:gd name="connsiteX8" fmla="*/ 33618 w 753626"/>
              <a:gd name="connsiteY8" fmla="*/ 363071 h 473891"/>
              <a:gd name="connsiteX9" fmla="*/ 20171 w 753626"/>
              <a:gd name="connsiteY9" fmla="*/ 410135 h 473891"/>
              <a:gd name="connsiteX10" fmla="*/ 6724 w 753626"/>
              <a:gd name="connsiteY10" fmla="*/ 443753 h 473891"/>
              <a:gd name="connsiteX11" fmla="*/ 0 w 753626"/>
              <a:gd name="connsiteY11" fmla="*/ 463923 h 473891"/>
              <a:gd name="connsiteX12" fmla="*/ 174812 w 753626"/>
              <a:gd name="connsiteY12" fmla="*/ 463923 h 473891"/>
              <a:gd name="connsiteX13" fmla="*/ 228600 w 753626"/>
              <a:gd name="connsiteY13" fmla="*/ 410135 h 473891"/>
              <a:gd name="connsiteX14" fmla="*/ 282389 w 753626"/>
              <a:gd name="connsiteY14" fmla="*/ 383241 h 473891"/>
              <a:gd name="connsiteX15" fmla="*/ 302559 w 753626"/>
              <a:gd name="connsiteY15" fmla="*/ 369794 h 473891"/>
              <a:gd name="connsiteX16" fmla="*/ 329453 w 753626"/>
              <a:gd name="connsiteY16" fmla="*/ 356347 h 473891"/>
              <a:gd name="connsiteX17" fmla="*/ 349624 w 753626"/>
              <a:gd name="connsiteY17" fmla="*/ 336176 h 473891"/>
              <a:gd name="connsiteX18" fmla="*/ 369794 w 753626"/>
              <a:gd name="connsiteY18" fmla="*/ 329453 h 473891"/>
              <a:gd name="connsiteX19" fmla="*/ 484094 w 753626"/>
              <a:gd name="connsiteY19" fmla="*/ 322729 h 473891"/>
              <a:gd name="connsiteX20" fmla="*/ 584947 w 753626"/>
              <a:gd name="connsiteY20" fmla="*/ 316006 h 473891"/>
              <a:gd name="connsiteX21" fmla="*/ 625289 w 753626"/>
              <a:gd name="connsiteY21" fmla="*/ 262218 h 473891"/>
              <a:gd name="connsiteX22" fmla="*/ 658906 w 753626"/>
              <a:gd name="connsiteY22" fmla="*/ 255494 h 473891"/>
              <a:gd name="connsiteX23" fmla="*/ 672353 w 753626"/>
              <a:gd name="connsiteY23" fmla="*/ 235323 h 473891"/>
              <a:gd name="connsiteX24" fmla="*/ 726141 w 753626"/>
              <a:gd name="connsiteY24" fmla="*/ 221876 h 473891"/>
              <a:gd name="connsiteX25" fmla="*/ 732865 w 753626"/>
              <a:gd name="connsiteY25" fmla="*/ 141194 h 473891"/>
              <a:gd name="connsiteX26" fmla="*/ 753036 w 753626"/>
              <a:gd name="connsiteY26" fmla="*/ 127747 h 473891"/>
              <a:gd name="connsiteX27" fmla="*/ 719418 w 753626"/>
              <a:gd name="connsiteY27" fmla="*/ 121023 h 473891"/>
              <a:gd name="connsiteX28" fmla="*/ 699247 w 753626"/>
              <a:gd name="connsiteY28" fmla="*/ 114300 h 473891"/>
              <a:gd name="connsiteX29" fmla="*/ 645459 w 753626"/>
              <a:gd name="connsiteY29" fmla="*/ 94129 h 473891"/>
              <a:gd name="connsiteX30" fmla="*/ 618565 w 753626"/>
              <a:gd name="connsiteY30" fmla="*/ 80682 h 473891"/>
              <a:gd name="connsiteX31" fmla="*/ 591671 w 753626"/>
              <a:gd name="connsiteY31" fmla="*/ 40341 h 473891"/>
              <a:gd name="connsiteX32" fmla="*/ 564777 w 753626"/>
              <a:gd name="connsiteY32" fmla="*/ 0 h 473891"/>
              <a:gd name="connsiteX33" fmla="*/ 544606 w 753626"/>
              <a:gd name="connsiteY33" fmla="*/ 53788 h 473891"/>
              <a:gd name="connsiteX34" fmla="*/ 531159 w 753626"/>
              <a:gd name="connsiteY34" fmla="*/ 94129 h 473891"/>
              <a:gd name="connsiteX35" fmla="*/ 510989 w 753626"/>
              <a:gd name="connsiteY35" fmla="*/ 100853 h 473891"/>
              <a:gd name="connsiteX36" fmla="*/ 477371 w 753626"/>
              <a:gd name="connsiteY36" fmla="*/ 87406 h 473891"/>
              <a:gd name="connsiteX37" fmla="*/ 363071 w 753626"/>
              <a:gd name="connsiteY37" fmla="*/ 67235 h 473891"/>
              <a:gd name="connsiteX38" fmla="*/ 356347 w 753626"/>
              <a:gd name="connsiteY38" fmla="*/ 40341 h 473891"/>
              <a:gd name="connsiteX39" fmla="*/ 302559 w 753626"/>
              <a:gd name="connsiteY39" fmla="*/ 53788 h 473891"/>
              <a:gd name="connsiteX40" fmla="*/ 289112 w 753626"/>
              <a:gd name="connsiteY40" fmla="*/ 73959 h 473891"/>
              <a:gd name="connsiteX41" fmla="*/ 268941 w 753626"/>
              <a:gd name="connsiteY41" fmla="*/ 94129 h 473891"/>
              <a:gd name="connsiteX42" fmla="*/ 235324 w 753626"/>
              <a:gd name="connsiteY42" fmla="*/ 100853 h 473891"/>
              <a:gd name="connsiteX43" fmla="*/ 221877 w 753626"/>
              <a:gd name="connsiteY43" fmla="*/ 80682 h 47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26" h="473891">
                <a:moveTo>
                  <a:pt x="221877" y="80682"/>
                </a:moveTo>
                <a:cubicBezTo>
                  <a:pt x="208430" y="76200"/>
                  <a:pt x="176938" y="77144"/>
                  <a:pt x="154641" y="73959"/>
                </a:cubicBezTo>
                <a:cubicBezTo>
                  <a:pt x="113272" y="68049"/>
                  <a:pt x="142341" y="62370"/>
                  <a:pt x="107577" y="73959"/>
                </a:cubicBezTo>
                <a:cubicBezTo>
                  <a:pt x="58636" y="147369"/>
                  <a:pt x="130818" y="34199"/>
                  <a:pt x="87406" y="121023"/>
                </a:cubicBezTo>
                <a:cubicBezTo>
                  <a:pt x="84571" y="126693"/>
                  <a:pt x="78017" y="129601"/>
                  <a:pt x="73959" y="134471"/>
                </a:cubicBezTo>
                <a:cubicBezTo>
                  <a:pt x="66785" y="143080"/>
                  <a:pt x="60512" y="152400"/>
                  <a:pt x="53789" y="161365"/>
                </a:cubicBezTo>
                <a:cubicBezTo>
                  <a:pt x="51548" y="199465"/>
                  <a:pt x="50372" y="237643"/>
                  <a:pt x="47065" y="275665"/>
                </a:cubicBezTo>
                <a:cubicBezTo>
                  <a:pt x="45884" y="289246"/>
                  <a:pt x="42414" y="302532"/>
                  <a:pt x="40341" y="316006"/>
                </a:cubicBezTo>
                <a:cubicBezTo>
                  <a:pt x="37931" y="331669"/>
                  <a:pt x="36453" y="347479"/>
                  <a:pt x="33618" y="363071"/>
                </a:cubicBezTo>
                <a:cubicBezTo>
                  <a:pt x="31126" y="376778"/>
                  <a:pt x="25252" y="396585"/>
                  <a:pt x="20171" y="410135"/>
                </a:cubicBezTo>
                <a:cubicBezTo>
                  <a:pt x="15933" y="421436"/>
                  <a:pt x="10962" y="432452"/>
                  <a:pt x="6724" y="443753"/>
                </a:cubicBezTo>
                <a:cubicBezTo>
                  <a:pt x="4236" y="450389"/>
                  <a:pt x="2241" y="457200"/>
                  <a:pt x="0" y="463923"/>
                </a:cubicBezTo>
                <a:cubicBezTo>
                  <a:pt x="55522" y="470864"/>
                  <a:pt x="121518" y="482371"/>
                  <a:pt x="174812" y="463923"/>
                </a:cubicBezTo>
                <a:cubicBezTo>
                  <a:pt x="198773" y="455629"/>
                  <a:pt x="206857" y="423180"/>
                  <a:pt x="228600" y="410135"/>
                </a:cubicBezTo>
                <a:cubicBezTo>
                  <a:pt x="368416" y="326249"/>
                  <a:pt x="195521" y="426676"/>
                  <a:pt x="282389" y="383241"/>
                </a:cubicBezTo>
                <a:cubicBezTo>
                  <a:pt x="289616" y="379627"/>
                  <a:pt x="295543" y="373803"/>
                  <a:pt x="302559" y="369794"/>
                </a:cubicBezTo>
                <a:cubicBezTo>
                  <a:pt x="311261" y="364821"/>
                  <a:pt x="321297" y="362173"/>
                  <a:pt x="329453" y="356347"/>
                </a:cubicBezTo>
                <a:cubicBezTo>
                  <a:pt x="337191" y="350820"/>
                  <a:pt x="341712" y="341450"/>
                  <a:pt x="349624" y="336176"/>
                </a:cubicBezTo>
                <a:cubicBezTo>
                  <a:pt x="355521" y="332245"/>
                  <a:pt x="362742" y="330158"/>
                  <a:pt x="369794" y="329453"/>
                </a:cubicBezTo>
                <a:cubicBezTo>
                  <a:pt x="407770" y="325655"/>
                  <a:pt x="446002" y="325110"/>
                  <a:pt x="484094" y="322729"/>
                </a:cubicBezTo>
                <a:lnTo>
                  <a:pt x="584947" y="316006"/>
                </a:lnTo>
                <a:cubicBezTo>
                  <a:pt x="595798" y="294303"/>
                  <a:pt x="601762" y="275289"/>
                  <a:pt x="625289" y="262218"/>
                </a:cubicBezTo>
                <a:cubicBezTo>
                  <a:pt x="635279" y="256668"/>
                  <a:pt x="647700" y="257735"/>
                  <a:pt x="658906" y="255494"/>
                </a:cubicBezTo>
                <a:cubicBezTo>
                  <a:pt x="663388" y="248770"/>
                  <a:pt x="665125" y="238937"/>
                  <a:pt x="672353" y="235323"/>
                </a:cubicBezTo>
                <a:cubicBezTo>
                  <a:pt x="688883" y="227058"/>
                  <a:pt x="726141" y="221876"/>
                  <a:pt x="726141" y="221876"/>
                </a:cubicBezTo>
                <a:cubicBezTo>
                  <a:pt x="728382" y="194982"/>
                  <a:pt x="725451" y="167143"/>
                  <a:pt x="732865" y="141194"/>
                </a:cubicBezTo>
                <a:cubicBezTo>
                  <a:pt x="735085" y="133424"/>
                  <a:pt x="757518" y="134471"/>
                  <a:pt x="753036" y="127747"/>
                </a:cubicBezTo>
                <a:cubicBezTo>
                  <a:pt x="746697" y="118238"/>
                  <a:pt x="730505" y="123795"/>
                  <a:pt x="719418" y="121023"/>
                </a:cubicBezTo>
                <a:cubicBezTo>
                  <a:pt x="712542" y="119304"/>
                  <a:pt x="705971" y="116541"/>
                  <a:pt x="699247" y="114300"/>
                </a:cubicBezTo>
                <a:cubicBezTo>
                  <a:pt x="657820" y="86681"/>
                  <a:pt x="703616" y="113515"/>
                  <a:pt x="645459" y="94129"/>
                </a:cubicBezTo>
                <a:cubicBezTo>
                  <a:pt x="635951" y="90959"/>
                  <a:pt x="627530" y="85164"/>
                  <a:pt x="618565" y="80682"/>
                </a:cubicBezTo>
                <a:cubicBezTo>
                  <a:pt x="605705" y="42107"/>
                  <a:pt x="621049" y="78114"/>
                  <a:pt x="591671" y="40341"/>
                </a:cubicBezTo>
                <a:cubicBezTo>
                  <a:pt x="581749" y="27584"/>
                  <a:pt x="564777" y="0"/>
                  <a:pt x="564777" y="0"/>
                </a:cubicBezTo>
                <a:cubicBezTo>
                  <a:pt x="542234" y="45086"/>
                  <a:pt x="558337" y="8018"/>
                  <a:pt x="544606" y="53788"/>
                </a:cubicBezTo>
                <a:cubicBezTo>
                  <a:pt x="540533" y="67365"/>
                  <a:pt x="544606" y="89646"/>
                  <a:pt x="531159" y="94129"/>
                </a:cubicBezTo>
                <a:lnTo>
                  <a:pt x="510989" y="100853"/>
                </a:lnTo>
                <a:cubicBezTo>
                  <a:pt x="499783" y="96371"/>
                  <a:pt x="489276" y="89390"/>
                  <a:pt x="477371" y="87406"/>
                </a:cubicBezTo>
                <a:cubicBezTo>
                  <a:pt x="353749" y="66802"/>
                  <a:pt x="425096" y="98247"/>
                  <a:pt x="363071" y="67235"/>
                </a:cubicBezTo>
                <a:cubicBezTo>
                  <a:pt x="360830" y="58270"/>
                  <a:pt x="365368" y="42346"/>
                  <a:pt x="356347" y="40341"/>
                </a:cubicBezTo>
                <a:cubicBezTo>
                  <a:pt x="338306" y="36332"/>
                  <a:pt x="319089" y="45523"/>
                  <a:pt x="302559" y="53788"/>
                </a:cubicBezTo>
                <a:cubicBezTo>
                  <a:pt x="295331" y="57402"/>
                  <a:pt x="294285" y="67751"/>
                  <a:pt x="289112" y="73959"/>
                </a:cubicBezTo>
                <a:cubicBezTo>
                  <a:pt x="283025" y="81264"/>
                  <a:pt x="277446" y="89877"/>
                  <a:pt x="268941" y="94129"/>
                </a:cubicBezTo>
                <a:cubicBezTo>
                  <a:pt x="258720" y="99240"/>
                  <a:pt x="246530" y="98612"/>
                  <a:pt x="235324" y="100853"/>
                </a:cubicBezTo>
                <a:cubicBezTo>
                  <a:pt x="206256" y="93585"/>
                  <a:pt x="235324" y="85164"/>
                  <a:pt x="221877" y="8068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Flor da Serra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CC06CD8B-C38D-416F-BBD4-19696CAE5CFB}"/>
              </a:ext>
            </a:extLst>
          </p:cNvPr>
          <p:cNvSpPr/>
          <p:nvPr/>
        </p:nvSpPr>
        <p:spPr>
          <a:xfrm>
            <a:off x="2215485" y="1619481"/>
            <a:ext cx="530217" cy="974912"/>
          </a:xfrm>
          <a:custGeom>
            <a:avLst/>
            <a:gdLst>
              <a:gd name="connsiteX0" fmla="*/ 249443 w 530217"/>
              <a:gd name="connsiteY0" fmla="*/ 20171 h 974912"/>
              <a:gd name="connsiteX1" fmla="*/ 182208 w 530217"/>
              <a:gd name="connsiteY1" fmla="*/ 6724 h 974912"/>
              <a:gd name="connsiteX2" fmla="*/ 155313 w 530217"/>
              <a:gd name="connsiteY2" fmla="*/ 0 h 974912"/>
              <a:gd name="connsiteX3" fmla="*/ 94802 w 530217"/>
              <a:gd name="connsiteY3" fmla="*/ 6724 h 974912"/>
              <a:gd name="connsiteX4" fmla="*/ 88078 w 530217"/>
              <a:gd name="connsiteY4" fmla="*/ 33618 h 974912"/>
              <a:gd name="connsiteX5" fmla="*/ 74631 w 530217"/>
              <a:gd name="connsiteY5" fmla="*/ 201706 h 974912"/>
              <a:gd name="connsiteX6" fmla="*/ 61184 w 530217"/>
              <a:gd name="connsiteY6" fmla="*/ 262218 h 974912"/>
              <a:gd name="connsiteX7" fmla="*/ 54460 w 530217"/>
              <a:gd name="connsiteY7" fmla="*/ 510989 h 974912"/>
              <a:gd name="connsiteX8" fmla="*/ 41013 w 530217"/>
              <a:gd name="connsiteY8" fmla="*/ 544606 h 974912"/>
              <a:gd name="connsiteX9" fmla="*/ 20843 w 530217"/>
              <a:gd name="connsiteY9" fmla="*/ 564777 h 974912"/>
              <a:gd name="connsiteX10" fmla="*/ 7396 w 530217"/>
              <a:gd name="connsiteY10" fmla="*/ 584948 h 974912"/>
              <a:gd name="connsiteX11" fmla="*/ 672 w 530217"/>
              <a:gd name="connsiteY11" fmla="*/ 611842 h 974912"/>
              <a:gd name="connsiteX12" fmla="*/ 20843 w 530217"/>
              <a:gd name="connsiteY12" fmla="*/ 625289 h 974912"/>
              <a:gd name="connsiteX13" fmla="*/ 47737 w 530217"/>
              <a:gd name="connsiteY13" fmla="*/ 665630 h 974912"/>
              <a:gd name="connsiteX14" fmla="*/ 67908 w 530217"/>
              <a:gd name="connsiteY14" fmla="*/ 692524 h 974912"/>
              <a:gd name="connsiteX15" fmla="*/ 108249 w 530217"/>
              <a:gd name="connsiteY15" fmla="*/ 732865 h 974912"/>
              <a:gd name="connsiteX16" fmla="*/ 148590 w 530217"/>
              <a:gd name="connsiteY16" fmla="*/ 759759 h 974912"/>
              <a:gd name="connsiteX17" fmla="*/ 175484 w 530217"/>
              <a:gd name="connsiteY17" fmla="*/ 779930 h 974912"/>
              <a:gd name="connsiteX18" fmla="*/ 209102 w 530217"/>
              <a:gd name="connsiteY18" fmla="*/ 793377 h 974912"/>
              <a:gd name="connsiteX19" fmla="*/ 249443 w 530217"/>
              <a:gd name="connsiteY19" fmla="*/ 840442 h 974912"/>
              <a:gd name="connsiteX20" fmla="*/ 289784 w 530217"/>
              <a:gd name="connsiteY20" fmla="*/ 887506 h 974912"/>
              <a:gd name="connsiteX21" fmla="*/ 309955 w 530217"/>
              <a:gd name="connsiteY21" fmla="*/ 894230 h 974912"/>
              <a:gd name="connsiteX22" fmla="*/ 336849 w 530217"/>
              <a:gd name="connsiteY22" fmla="*/ 927848 h 974912"/>
              <a:gd name="connsiteX23" fmla="*/ 357019 w 530217"/>
              <a:gd name="connsiteY23" fmla="*/ 941295 h 974912"/>
              <a:gd name="connsiteX24" fmla="*/ 410808 w 530217"/>
              <a:gd name="connsiteY24" fmla="*/ 974912 h 974912"/>
              <a:gd name="connsiteX25" fmla="*/ 525108 w 530217"/>
              <a:gd name="connsiteY25" fmla="*/ 961465 h 974912"/>
              <a:gd name="connsiteX26" fmla="*/ 511660 w 530217"/>
              <a:gd name="connsiteY26" fmla="*/ 907677 h 974912"/>
              <a:gd name="connsiteX27" fmla="*/ 484766 w 530217"/>
              <a:gd name="connsiteY27" fmla="*/ 833718 h 974912"/>
              <a:gd name="connsiteX28" fmla="*/ 457872 w 530217"/>
              <a:gd name="connsiteY28" fmla="*/ 793377 h 974912"/>
              <a:gd name="connsiteX29" fmla="*/ 464596 w 530217"/>
              <a:gd name="connsiteY29" fmla="*/ 477371 h 974912"/>
              <a:gd name="connsiteX30" fmla="*/ 457872 w 530217"/>
              <a:gd name="connsiteY30" fmla="*/ 289112 h 974912"/>
              <a:gd name="connsiteX31" fmla="*/ 451149 w 530217"/>
              <a:gd name="connsiteY31" fmla="*/ 268942 h 974912"/>
              <a:gd name="connsiteX32" fmla="*/ 430978 w 530217"/>
              <a:gd name="connsiteY32" fmla="*/ 255495 h 974912"/>
              <a:gd name="connsiteX33" fmla="*/ 404084 w 530217"/>
              <a:gd name="connsiteY33" fmla="*/ 235324 h 974912"/>
              <a:gd name="connsiteX34" fmla="*/ 363743 w 530217"/>
              <a:gd name="connsiteY34" fmla="*/ 194983 h 974912"/>
              <a:gd name="connsiteX35" fmla="*/ 330125 w 530217"/>
              <a:gd name="connsiteY35" fmla="*/ 154642 h 974912"/>
              <a:gd name="connsiteX36" fmla="*/ 323402 w 530217"/>
              <a:gd name="connsiteY36" fmla="*/ 134471 h 974912"/>
              <a:gd name="connsiteX37" fmla="*/ 303231 w 530217"/>
              <a:gd name="connsiteY37" fmla="*/ 114300 h 974912"/>
              <a:gd name="connsiteX38" fmla="*/ 269613 w 530217"/>
              <a:gd name="connsiteY38" fmla="*/ 33618 h 974912"/>
              <a:gd name="connsiteX39" fmla="*/ 249443 w 530217"/>
              <a:gd name="connsiteY39" fmla="*/ 20171 h 9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0217" h="974912">
                <a:moveTo>
                  <a:pt x="249443" y="20171"/>
                </a:moveTo>
                <a:cubicBezTo>
                  <a:pt x="234876" y="15689"/>
                  <a:pt x="204556" y="11513"/>
                  <a:pt x="182208" y="6724"/>
                </a:cubicBezTo>
                <a:cubicBezTo>
                  <a:pt x="173172" y="4788"/>
                  <a:pt x="164554" y="0"/>
                  <a:pt x="155313" y="0"/>
                </a:cubicBezTo>
                <a:cubicBezTo>
                  <a:pt x="135019" y="0"/>
                  <a:pt x="114972" y="4483"/>
                  <a:pt x="94802" y="6724"/>
                </a:cubicBezTo>
                <a:cubicBezTo>
                  <a:pt x="92561" y="15689"/>
                  <a:pt x="89029" y="24426"/>
                  <a:pt x="88078" y="33618"/>
                </a:cubicBezTo>
                <a:cubicBezTo>
                  <a:pt x="82294" y="89528"/>
                  <a:pt x="88263" y="147176"/>
                  <a:pt x="74631" y="201706"/>
                </a:cubicBezTo>
                <a:cubicBezTo>
                  <a:pt x="65137" y="239687"/>
                  <a:pt x="69720" y="219539"/>
                  <a:pt x="61184" y="262218"/>
                </a:cubicBezTo>
                <a:cubicBezTo>
                  <a:pt x="58943" y="345142"/>
                  <a:pt x="60370" y="428246"/>
                  <a:pt x="54460" y="510989"/>
                </a:cubicBezTo>
                <a:cubicBezTo>
                  <a:pt x="53600" y="523027"/>
                  <a:pt x="47409" y="534372"/>
                  <a:pt x="41013" y="544606"/>
                </a:cubicBezTo>
                <a:cubicBezTo>
                  <a:pt x="35974" y="552669"/>
                  <a:pt x="26930" y="557472"/>
                  <a:pt x="20843" y="564777"/>
                </a:cubicBezTo>
                <a:cubicBezTo>
                  <a:pt x="15670" y="570985"/>
                  <a:pt x="11878" y="578224"/>
                  <a:pt x="7396" y="584948"/>
                </a:cubicBezTo>
                <a:cubicBezTo>
                  <a:pt x="5155" y="593913"/>
                  <a:pt x="-2250" y="603076"/>
                  <a:pt x="672" y="611842"/>
                </a:cubicBezTo>
                <a:cubicBezTo>
                  <a:pt x="3227" y="619508"/>
                  <a:pt x="15522" y="619208"/>
                  <a:pt x="20843" y="625289"/>
                </a:cubicBezTo>
                <a:cubicBezTo>
                  <a:pt x="31485" y="637452"/>
                  <a:pt x="38040" y="652701"/>
                  <a:pt x="47737" y="665630"/>
                </a:cubicBezTo>
                <a:lnTo>
                  <a:pt x="67908" y="692524"/>
                </a:lnTo>
                <a:cubicBezTo>
                  <a:pt x="79094" y="726087"/>
                  <a:pt x="67943" y="707216"/>
                  <a:pt x="108249" y="732865"/>
                </a:cubicBezTo>
                <a:cubicBezTo>
                  <a:pt x="121884" y="741541"/>
                  <a:pt x="135350" y="750491"/>
                  <a:pt x="148590" y="759759"/>
                </a:cubicBezTo>
                <a:cubicBezTo>
                  <a:pt x="157770" y="766185"/>
                  <a:pt x="165688" y="774488"/>
                  <a:pt x="175484" y="779930"/>
                </a:cubicBezTo>
                <a:cubicBezTo>
                  <a:pt x="186034" y="785791"/>
                  <a:pt x="197896" y="788895"/>
                  <a:pt x="209102" y="793377"/>
                </a:cubicBezTo>
                <a:cubicBezTo>
                  <a:pt x="258531" y="875761"/>
                  <a:pt x="202877" y="793876"/>
                  <a:pt x="249443" y="840442"/>
                </a:cubicBezTo>
                <a:cubicBezTo>
                  <a:pt x="268089" y="859088"/>
                  <a:pt x="267823" y="872866"/>
                  <a:pt x="289784" y="887506"/>
                </a:cubicBezTo>
                <a:cubicBezTo>
                  <a:pt x="295681" y="891437"/>
                  <a:pt x="303231" y="891989"/>
                  <a:pt x="309955" y="894230"/>
                </a:cubicBezTo>
                <a:cubicBezTo>
                  <a:pt x="318920" y="905436"/>
                  <a:pt x="326702" y="917700"/>
                  <a:pt x="336849" y="927848"/>
                </a:cubicBezTo>
                <a:cubicBezTo>
                  <a:pt x="342563" y="933562"/>
                  <a:pt x="350444" y="936598"/>
                  <a:pt x="357019" y="941295"/>
                </a:cubicBezTo>
                <a:cubicBezTo>
                  <a:pt x="397747" y="970387"/>
                  <a:pt x="368688" y="953853"/>
                  <a:pt x="410808" y="974912"/>
                </a:cubicBezTo>
                <a:cubicBezTo>
                  <a:pt x="448908" y="970430"/>
                  <a:pt x="493188" y="982745"/>
                  <a:pt x="525108" y="961465"/>
                </a:cubicBezTo>
                <a:cubicBezTo>
                  <a:pt x="540485" y="951213"/>
                  <a:pt x="516737" y="925447"/>
                  <a:pt x="511660" y="907677"/>
                </a:cubicBezTo>
                <a:cubicBezTo>
                  <a:pt x="508366" y="896147"/>
                  <a:pt x="491583" y="846215"/>
                  <a:pt x="484766" y="833718"/>
                </a:cubicBezTo>
                <a:cubicBezTo>
                  <a:pt x="477027" y="819530"/>
                  <a:pt x="457872" y="793377"/>
                  <a:pt x="457872" y="793377"/>
                </a:cubicBezTo>
                <a:cubicBezTo>
                  <a:pt x="460113" y="688042"/>
                  <a:pt x="464596" y="582730"/>
                  <a:pt x="464596" y="477371"/>
                </a:cubicBezTo>
                <a:cubicBezTo>
                  <a:pt x="464596" y="414578"/>
                  <a:pt x="461915" y="351775"/>
                  <a:pt x="457872" y="289112"/>
                </a:cubicBezTo>
                <a:cubicBezTo>
                  <a:pt x="457416" y="282040"/>
                  <a:pt x="455576" y="274476"/>
                  <a:pt x="451149" y="268942"/>
                </a:cubicBezTo>
                <a:cubicBezTo>
                  <a:pt x="446101" y="262632"/>
                  <a:pt x="437554" y="260192"/>
                  <a:pt x="430978" y="255495"/>
                </a:cubicBezTo>
                <a:cubicBezTo>
                  <a:pt x="421859" y="248982"/>
                  <a:pt x="412413" y="242820"/>
                  <a:pt x="404084" y="235324"/>
                </a:cubicBezTo>
                <a:cubicBezTo>
                  <a:pt x="389949" y="222602"/>
                  <a:pt x="374292" y="210806"/>
                  <a:pt x="363743" y="194983"/>
                </a:cubicBezTo>
                <a:cubicBezTo>
                  <a:pt x="345022" y="166900"/>
                  <a:pt x="356010" y="180526"/>
                  <a:pt x="330125" y="154642"/>
                </a:cubicBezTo>
                <a:cubicBezTo>
                  <a:pt x="327884" y="147918"/>
                  <a:pt x="327333" y="140368"/>
                  <a:pt x="323402" y="134471"/>
                </a:cubicBezTo>
                <a:cubicBezTo>
                  <a:pt x="318128" y="126559"/>
                  <a:pt x="307484" y="122805"/>
                  <a:pt x="303231" y="114300"/>
                </a:cubicBezTo>
                <a:cubicBezTo>
                  <a:pt x="302173" y="112184"/>
                  <a:pt x="286618" y="46372"/>
                  <a:pt x="269613" y="33618"/>
                </a:cubicBezTo>
                <a:cubicBezTo>
                  <a:pt x="266027" y="30929"/>
                  <a:pt x="264010" y="24653"/>
                  <a:pt x="249443" y="2017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Sta. Izabel</a:t>
            </a: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3FFFA19B-C7E8-41F6-B903-697D7B1B7100}"/>
              </a:ext>
            </a:extLst>
          </p:cNvPr>
          <p:cNvSpPr/>
          <p:nvPr/>
        </p:nvSpPr>
        <p:spPr>
          <a:xfrm>
            <a:off x="1765778" y="1121940"/>
            <a:ext cx="532036" cy="1264024"/>
          </a:xfrm>
          <a:custGeom>
            <a:avLst/>
            <a:gdLst>
              <a:gd name="connsiteX0" fmla="*/ 430349 w 511031"/>
              <a:gd name="connsiteY0" fmla="*/ 147918 h 1264024"/>
              <a:gd name="connsiteX1" fmla="*/ 289155 w 511031"/>
              <a:gd name="connsiteY1" fmla="*/ 134471 h 1264024"/>
              <a:gd name="connsiteX2" fmla="*/ 268984 w 511031"/>
              <a:gd name="connsiteY2" fmla="*/ 127747 h 1264024"/>
              <a:gd name="connsiteX3" fmla="*/ 262261 w 511031"/>
              <a:gd name="connsiteY3" fmla="*/ 107577 h 1264024"/>
              <a:gd name="connsiteX4" fmla="*/ 248814 w 511031"/>
              <a:gd name="connsiteY4" fmla="*/ 40341 h 1264024"/>
              <a:gd name="connsiteX5" fmla="*/ 195025 w 511031"/>
              <a:gd name="connsiteY5" fmla="*/ 6724 h 1264024"/>
              <a:gd name="connsiteX6" fmla="*/ 174855 w 511031"/>
              <a:gd name="connsiteY6" fmla="*/ 0 h 1264024"/>
              <a:gd name="connsiteX7" fmla="*/ 154684 w 511031"/>
              <a:gd name="connsiteY7" fmla="*/ 13447 h 1264024"/>
              <a:gd name="connsiteX8" fmla="*/ 127790 w 511031"/>
              <a:gd name="connsiteY8" fmla="*/ 134471 h 1264024"/>
              <a:gd name="connsiteX9" fmla="*/ 80725 w 511031"/>
              <a:gd name="connsiteY9" fmla="*/ 161365 h 1264024"/>
              <a:gd name="connsiteX10" fmla="*/ 13490 w 511031"/>
              <a:gd name="connsiteY10" fmla="*/ 154641 h 1264024"/>
              <a:gd name="connsiteX11" fmla="*/ 43 w 511031"/>
              <a:gd name="connsiteY11" fmla="*/ 208430 h 1264024"/>
              <a:gd name="connsiteX12" fmla="*/ 13490 w 511031"/>
              <a:gd name="connsiteY12" fmla="*/ 437030 h 1264024"/>
              <a:gd name="connsiteX13" fmla="*/ 20214 w 511031"/>
              <a:gd name="connsiteY13" fmla="*/ 638736 h 1264024"/>
              <a:gd name="connsiteX14" fmla="*/ 26937 w 511031"/>
              <a:gd name="connsiteY14" fmla="*/ 672353 h 1264024"/>
              <a:gd name="connsiteX15" fmla="*/ 33661 w 511031"/>
              <a:gd name="connsiteY15" fmla="*/ 934571 h 1264024"/>
              <a:gd name="connsiteX16" fmla="*/ 53831 w 511031"/>
              <a:gd name="connsiteY16" fmla="*/ 968189 h 1264024"/>
              <a:gd name="connsiteX17" fmla="*/ 87449 w 511031"/>
              <a:gd name="connsiteY17" fmla="*/ 981636 h 1264024"/>
              <a:gd name="connsiteX18" fmla="*/ 107619 w 511031"/>
              <a:gd name="connsiteY18" fmla="*/ 1008530 h 1264024"/>
              <a:gd name="connsiteX19" fmla="*/ 114343 w 511031"/>
              <a:gd name="connsiteY19" fmla="*/ 1048871 h 1264024"/>
              <a:gd name="connsiteX20" fmla="*/ 141237 w 511031"/>
              <a:gd name="connsiteY20" fmla="*/ 1116106 h 1264024"/>
              <a:gd name="connsiteX21" fmla="*/ 161408 w 511031"/>
              <a:gd name="connsiteY21" fmla="*/ 1122830 h 1264024"/>
              <a:gd name="connsiteX22" fmla="*/ 201749 w 511031"/>
              <a:gd name="connsiteY22" fmla="*/ 1143000 h 1264024"/>
              <a:gd name="connsiteX23" fmla="*/ 289155 w 511031"/>
              <a:gd name="connsiteY23" fmla="*/ 1149724 h 1264024"/>
              <a:gd name="connsiteX24" fmla="*/ 316049 w 511031"/>
              <a:gd name="connsiteY24" fmla="*/ 1163171 h 1264024"/>
              <a:gd name="connsiteX25" fmla="*/ 356390 w 511031"/>
              <a:gd name="connsiteY25" fmla="*/ 1203512 h 1264024"/>
              <a:gd name="connsiteX26" fmla="*/ 396731 w 511031"/>
              <a:gd name="connsiteY26" fmla="*/ 1216959 h 1264024"/>
              <a:gd name="connsiteX27" fmla="*/ 423625 w 511031"/>
              <a:gd name="connsiteY27" fmla="*/ 1237130 h 1264024"/>
              <a:gd name="connsiteX28" fmla="*/ 443796 w 511031"/>
              <a:gd name="connsiteY28" fmla="*/ 1243853 h 1264024"/>
              <a:gd name="connsiteX29" fmla="*/ 490861 w 511031"/>
              <a:gd name="connsiteY29" fmla="*/ 1264024 h 1264024"/>
              <a:gd name="connsiteX30" fmla="*/ 504308 w 511031"/>
              <a:gd name="connsiteY30" fmla="*/ 1243853 h 1264024"/>
              <a:gd name="connsiteX31" fmla="*/ 470690 w 511031"/>
              <a:gd name="connsiteY31" fmla="*/ 1196789 h 1264024"/>
              <a:gd name="connsiteX32" fmla="*/ 430349 w 511031"/>
              <a:gd name="connsiteY32" fmla="*/ 1156447 h 1264024"/>
              <a:gd name="connsiteX33" fmla="*/ 403455 w 511031"/>
              <a:gd name="connsiteY33" fmla="*/ 1116106 h 1264024"/>
              <a:gd name="connsiteX34" fmla="*/ 396731 w 511031"/>
              <a:gd name="connsiteY34" fmla="*/ 1089212 h 1264024"/>
              <a:gd name="connsiteX35" fmla="*/ 403455 w 511031"/>
              <a:gd name="connsiteY35" fmla="*/ 1069041 h 1264024"/>
              <a:gd name="connsiteX36" fmla="*/ 410178 w 511031"/>
              <a:gd name="connsiteY36" fmla="*/ 1042147 h 1264024"/>
              <a:gd name="connsiteX37" fmla="*/ 457243 w 511031"/>
              <a:gd name="connsiteY37" fmla="*/ 981636 h 1264024"/>
              <a:gd name="connsiteX38" fmla="*/ 463966 w 511031"/>
              <a:gd name="connsiteY38" fmla="*/ 934571 h 1264024"/>
              <a:gd name="connsiteX39" fmla="*/ 477414 w 511031"/>
              <a:gd name="connsiteY39" fmla="*/ 847165 h 1264024"/>
              <a:gd name="connsiteX40" fmla="*/ 490861 w 511031"/>
              <a:gd name="connsiteY40" fmla="*/ 544606 h 1264024"/>
              <a:gd name="connsiteX41" fmla="*/ 511031 w 511031"/>
              <a:gd name="connsiteY41" fmla="*/ 457200 h 1264024"/>
              <a:gd name="connsiteX42" fmla="*/ 484137 w 511031"/>
              <a:gd name="connsiteY42" fmla="*/ 437030 h 1264024"/>
              <a:gd name="connsiteX43" fmla="*/ 470690 w 511031"/>
              <a:gd name="connsiteY43" fmla="*/ 416859 h 1264024"/>
              <a:gd name="connsiteX44" fmla="*/ 457243 w 511031"/>
              <a:gd name="connsiteY44" fmla="*/ 389965 h 1264024"/>
              <a:gd name="connsiteX45" fmla="*/ 403455 w 511031"/>
              <a:gd name="connsiteY45" fmla="*/ 349624 h 1264024"/>
              <a:gd name="connsiteX46" fmla="*/ 383284 w 511031"/>
              <a:gd name="connsiteY46" fmla="*/ 329453 h 1264024"/>
              <a:gd name="connsiteX47" fmla="*/ 396731 w 511031"/>
              <a:gd name="connsiteY47" fmla="*/ 194983 h 1264024"/>
              <a:gd name="connsiteX48" fmla="*/ 430349 w 511031"/>
              <a:gd name="connsiteY48" fmla="*/ 147918 h 1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11031" h="1264024">
                <a:moveTo>
                  <a:pt x="430349" y="147918"/>
                </a:moveTo>
                <a:cubicBezTo>
                  <a:pt x="412420" y="137833"/>
                  <a:pt x="336068" y="140335"/>
                  <a:pt x="289155" y="134471"/>
                </a:cubicBezTo>
                <a:cubicBezTo>
                  <a:pt x="282122" y="133592"/>
                  <a:pt x="273996" y="132759"/>
                  <a:pt x="268984" y="127747"/>
                </a:cubicBezTo>
                <a:cubicBezTo>
                  <a:pt x="263973" y="122736"/>
                  <a:pt x="263798" y="114495"/>
                  <a:pt x="262261" y="107577"/>
                </a:cubicBezTo>
                <a:cubicBezTo>
                  <a:pt x="261630" y="104739"/>
                  <a:pt x="253683" y="48862"/>
                  <a:pt x="248814" y="40341"/>
                </a:cubicBezTo>
                <a:cubicBezTo>
                  <a:pt x="236375" y="18573"/>
                  <a:pt x="216824" y="14899"/>
                  <a:pt x="195025" y="6724"/>
                </a:cubicBezTo>
                <a:cubicBezTo>
                  <a:pt x="188389" y="4236"/>
                  <a:pt x="181578" y="2241"/>
                  <a:pt x="174855" y="0"/>
                </a:cubicBezTo>
                <a:cubicBezTo>
                  <a:pt x="168131" y="4482"/>
                  <a:pt x="158967" y="6595"/>
                  <a:pt x="154684" y="13447"/>
                </a:cubicBezTo>
                <a:cubicBezTo>
                  <a:pt x="137108" y="41568"/>
                  <a:pt x="134925" y="113067"/>
                  <a:pt x="127790" y="134471"/>
                </a:cubicBezTo>
                <a:cubicBezTo>
                  <a:pt x="120507" y="156319"/>
                  <a:pt x="97968" y="157054"/>
                  <a:pt x="80725" y="161365"/>
                </a:cubicBezTo>
                <a:cubicBezTo>
                  <a:pt x="31618" y="144996"/>
                  <a:pt x="54135" y="144480"/>
                  <a:pt x="13490" y="154641"/>
                </a:cubicBezTo>
                <a:cubicBezTo>
                  <a:pt x="9008" y="172571"/>
                  <a:pt x="-726" y="189965"/>
                  <a:pt x="43" y="208430"/>
                </a:cubicBezTo>
                <a:cubicBezTo>
                  <a:pt x="7704" y="392298"/>
                  <a:pt x="1409" y="316227"/>
                  <a:pt x="13490" y="437030"/>
                </a:cubicBezTo>
                <a:cubicBezTo>
                  <a:pt x="15731" y="504265"/>
                  <a:pt x="16376" y="571573"/>
                  <a:pt x="20214" y="638736"/>
                </a:cubicBezTo>
                <a:cubicBezTo>
                  <a:pt x="20866" y="650145"/>
                  <a:pt x="26418" y="660937"/>
                  <a:pt x="26937" y="672353"/>
                </a:cubicBezTo>
                <a:cubicBezTo>
                  <a:pt x="30907" y="759698"/>
                  <a:pt x="29502" y="847235"/>
                  <a:pt x="33661" y="934571"/>
                </a:cubicBezTo>
                <a:cubicBezTo>
                  <a:pt x="34266" y="947268"/>
                  <a:pt x="42639" y="961793"/>
                  <a:pt x="53831" y="968189"/>
                </a:cubicBezTo>
                <a:cubicBezTo>
                  <a:pt x="64310" y="974177"/>
                  <a:pt x="76243" y="977154"/>
                  <a:pt x="87449" y="981636"/>
                </a:cubicBezTo>
                <a:cubicBezTo>
                  <a:pt x="94172" y="990601"/>
                  <a:pt x="103457" y="998126"/>
                  <a:pt x="107619" y="1008530"/>
                </a:cubicBezTo>
                <a:cubicBezTo>
                  <a:pt x="112682" y="1021187"/>
                  <a:pt x="111037" y="1035646"/>
                  <a:pt x="114343" y="1048871"/>
                </a:cubicBezTo>
                <a:cubicBezTo>
                  <a:pt x="116094" y="1055873"/>
                  <a:pt x="131963" y="1106832"/>
                  <a:pt x="141237" y="1116106"/>
                </a:cubicBezTo>
                <a:cubicBezTo>
                  <a:pt x="146249" y="1121118"/>
                  <a:pt x="155069" y="1119660"/>
                  <a:pt x="161408" y="1122830"/>
                </a:cubicBezTo>
                <a:cubicBezTo>
                  <a:pt x="181431" y="1132842"/>
                  <a:pt x="179213" y="1140183"/>
                  <a:pt x="201749" y="1143000"/>
                </a:cubicBezTo>
                <a:cubicBezTo>
                  <a:pt x="230745" y="1146624"/>
                  <a:pt x="260020" y="1147483"/>
                  <a:pt x="289155" y="1149724"/>
                </a:cubicBezTo>
                <a:cubicBezTo>
                  <a:pt x="298120" y="1154206"/>
                  <a:pt x="308439" y="1156648"/>
                  <a:pt x="316049" y="1163171"/>
                </a:cubicBezTo>
                <a:cubicBezTo>
                  <a:pt x="347914" y="1190484"/>
                  <a:pt x="321958" y="1188209"/>
                  <a:pt x="356390" y="1203512"/>
                </a:cubicBezTo>
                <a:cubicBezTo>
                  <a:pt x="369343" y="1209269"/>
                  <a:pt x="396731" y="1216959"/>
                  <a:pt x="396731" y="1216959"/>
                </a:cubicBezTo>
                <a:cubicBezTo>
                  <a:pt x="405696" y="1223683"/>
                  <a:pt x="413895" y="1231570"/>
                  <a:pt x="423625" y="1237130"/>
                </a:cubicBezTo>
                <a:cubicBezTo>
                  <a:pt x="429779" y="1240646"/>
                  <a:pt x="437282" y="1241061"/>
                  <a:pt x="443796" y="1243853"/>
                </a:cubicBezTo>
                <a:cubicBezTo>
                  <a:pt x="501968" y="1268783"/>
                  <a:pt x="443547" y="1248252"/>
                  <a:pt x="490861" y="1264024"/>
                </a:cubicBezTo>
                <a:cubicBezTo>
                  <a:pt x="495343" y="1257300"/>
                  <a:pt x="504308" y="1251934"/>
                  <a:pt x="504308" y="1243853"/>
                </a:cubicBezTo>
                <a:cubicBezTo>
                  <a:pt x="504308" y="1202017"/>
                  <a:pt x="496464" y="1205379"/>
                  <a:pt x="470690" y="1196789"/>
                </a:cubicBezTo>
                <a:cubicBezTo>
                  <a:pt x="457243" y="1183342"/>
                  <a:pt x="440898" y="1172270"/>
                  <a:pt x="430349" y="1156447"/>
                </a:cubicBezTo>
                <a:lnTo>
                  <a:pt x="403455" y="1116106"/>
                </a:lnTo>
                <a:cubicBezTo>
                  <a:pt x="401214" y="1107141"/>
                  <a:pt x="396731" y="1098453"/>
                  <a:pt x="396731" y="1089212"/>
                </a:cubicBezTo>
                <a:cubicBezTo>
                  <a:pt x="396731" y="1082125"/>
                  <a:pt x="401508" y="1075856"/>
                  <a:pt x="403455" y="1069041"/>
                </a:cubicBezTo>
                <a:cubicBezTo>
                  <a:pt x="405994" y="1060156"/>
                  <a:pt x="406046" y="1050412"/>
                  <a:pt x="410178" y="1042147"/>
                </a:cubicBezTo>
                <a:cubicBezTo>
                  <a:pt x="426262" y="1009978"/>
                  <a:pt x="435107" y="1003771"/>
                  <a:pt x="457243" y="981636"/>
                </a:cubicBezTo>
                <a:cubicBezTo>
                  <a:pt x="459484" y="965948"/>
                  <a:pt x="461556" y="950234"/>
                  <a:pt x="463966" y="934571"/>
                </a:cubicBezTo>
                <a:cubicBezTo>
                  <a:pt x="482643" y="813169"/>
                  <a:pt x="457896" y="983786"/>
                  <a:pt x="477414" y="847165"/>
                </a:cubicBezTo>
                <a:cubicBezTo>
                  <a:pt x="481808" y="675776"/>
                  <a:pt x="470179" y="654905"/>
                  <a:pt x="490861" y="544606"/>
                </a:cubicBezTo>
                <a:cubicBezTo>
                  <a:pt x="503579" y="476779"/>
                  <a:pt x="497738" y="497082"/>
                  <a:pt x="511031" y="457200"/>
                </a:cubicBezTo>
                <a:cubicBezTo>
                  <a:pt x="502066" y="450477"/>
                  <a:pt x="492061" y="444954"/>
                  <a:pt x="484137" y="437030"/>
                </a:cubicBezTo>
                <a:cubicBezTo>
                  <a:pt x="478423" y="431316"/>
                  <a:pt x="474699" y="423875"/>
                  <a:pt x="470690" y="416859"/>
                </a:cubicBezTo>
                <a:cubicBezTo>
                  <a:pt x="465717" y="408157"/>
                  <a:pt x="464330" y="397052"/>
                  <a:pt x="457243" y="389965"/>
                </a:cubicBezTo>
                <a:cubicBezTo>
                  <a:pt x="441396" y="374118"/>
                  <a:pt x="419302" y="365471"/>
                  <a:pt x="403455" y="349624"/>
                </a:cubicBezTo>
                <a:lnTo>
                  <a:pt x="383284" y="329453"/>
                </a:lnTo>
                <a:cubicBezTo>
                  <a:pt x="387766" y="284630"/>
                  <a:pt x="390905" y="239652"/>
                  <a:pt x="396731" y="194983"/>
                </a:cubicBezTo>
                <a:cubicBezTo>
                  <a:pt x="406290" y="121699"/>
                  <a:pt x="448278" y="158003"/>
                  <a:pt x="430349" y="14791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Realeza</a:t>
            </a:r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CABF586E-5FF4-40CB-8032-4DAC9EE089A2}"/>
              </a:ext>
            </a:extLst>
          </p:cNvPr>
          <p:cNvSpPr/>
          <p:nvPr/>
        </p:nvSpPr>
        <p:spPr>
          <a:xfrm>
            <a:off x="568893" y="1047981"/>
            <a:ext cx="1196884" cy="712695"/>
          </a:xfrm>
          <a:custGeom>
            <a:avLst/>
            <a:gdLst>
              <a:gd name="connsiteX0" fmla="*/ 591671 w 1196884"/>
              <a:gd name="connsiteY0" fmla="*/ 168089 h 712695"/>
              <a:gd name="connsiteX1" fmla="*/ 558053 w 1196884"/>
              <a:gd name="connsiteY1" fmla="*/ 114300 h 712695"/>
              <a:gd name="connsiteX2" fmla="*/ 531159 w 1196884"/>
              <a:gd name="connsiteY2" fmla="*/ 100853 h 712695"/>
              <a:gd name="connsiteX3" fmla="*/ 423583 w 1196884"/>
              <a:gd name="connsiteY3" fmla="*/ 127748 h 712695"/>
              <a:gd name="connsiteX4" fmla="*/ 376518 w 1196884"/>
              <a:gd name="connsiteY4" fmla="*/ 181536 h 712695"/>
              <a:gd name="connsiteX5" fmla="*/ 329453 w 1196884"/>
              <a:gd name="connsiteY5" fmla="*/ 228600 h 712695"/>
              <a:gd name="connsiteX6" fmla="*/ 282388 w 1196884"/>
              <a:gd name="connsiteY6" fmla="*/ 262218 h 712695"/>
              <a:gd name="connsiteX7" fmla="*/ 255494 w 1196884"/>
              <a:gd name="connsiteY7" fmla="*/ 282389 h 712695"/>
              <a:gd name="connsiteX8" fmla="*/ 215153 w 1196884"/>
              <a:gd name="connsiteY8" fmla="*/ 309283 h 712695"/>
              <a:gd name="connsiteX9" fmla="*/ 188259 w 1196884"/>
              <a:gd name="connsiteY9" fmla="*/ 316006 h 712695"/>
              <a:gd name="connsiteX10" fmla="*/ 168088 w 1196884"/>
              <a:gd name="connsiteY10" fmla="*/ 322730 h 712695"/>
              <a:gd name="connsiteX11" fmla="*/ 53788 w 1196884"/>
              <a:gd name="connsiteY11" fmla="*/ 329453 h 712695"/>
              <a:gd name="connsiteX12" fmla="*/ 40341 w 1196884"/>
              <a:gd name="connsiteY12" fmla="*/ 356348 h 712695"/>
              <a:gd name="connsiteX13" fmla="*/ 20171 w 1196884"/>
              <a:gd name="connsiteY13" fmla="*/ 369795 h 712695"/>
              <a:gd name="connsiteX14" fmla="*/ 0 w 1196884"/>
              <a:gd name="connsiteY14" fmla="*/ 437030 h 712695"/>
              <a:gd name="connsiteX15" fmla="*/ 26894 w 1196884"/>
              <a:gd name="connsiteY15" fmla="*/ 524436 h 712695"/>
              <a:gd name="connsiteX16" fmla="*/ 47065 w 1196884"/>
              <a:gd name="connsiteY16" fmla="*/ 531159 h 712695"/>
              <a:gd name="connsiteX17" fmla="*/ 67235 w 1196884"/>
              <a:gd name="connsiteY17" fmla="*/ 544606 h 712695"/>
              <a:gd name="connsiteX18" fmla="*/ 194983 w 1196884"/>
              <a:gd name="connsiteY18" fmla="*/ 558053 h 712695"/>
              <a:gd name="connsiteX19" fmla="*/ 262218 w 1196884"/>
              <a:gd name="connsiteY19" fmla="*/ 578224 h 712695"/>
              <a:gd name="connsiteX20" fmla="*/ 309283 w 1196884"/>
              <a:gd name="connsiteY20" fmla="*/ 598395 h 712695"/>
              <a:gd name="connsiteX21" fmla="*/ 356347 w 1196884"/>
              <a:gd name="connsiteY21" fmla="*/ 645459 h 712695"/>
              <a:gd name="connsiteX22" fmla="*/ 396688 w 1196884"/>
              <a:gd name="connsiteY22" fmla="*/ 699248 h 712695"/>
              <a:gd name="connsiteX23" fmla="*/ 423583 w 1196884"/>
              <a:gd name="connsiteY23" fmla="*/ 712695 h 712695"/>
              <a:gd name="connsiteX24" fmla="*/ 551330 w 1196884"/>
              <a:gd name="connsiteY24" fmla="*/ 705971 h 712695"/>
              <a:gd name="connsiteX25" fmla="*/ 719418 w 1196884"/>
              <a:gd name="connsiteY25" fmla="*/ 692524 h 712695"/>
              <a:gd name="connsiteX26" fmla="*/ 773206 w 1196884"/>
              <a:gd name="connsiteY26" fmla="*/ 665630 h 712695"/>
              <a:gd name="connsiteX27" fmla="*/ 806824 w 1196884"/>
              <a:gd name="connsiteY27" fmla="*/ 652183 h 712695"/>
              <a:gd name="connsiteX28" fmla="*/ 826994 w 1196884"/>
              <a:gd name="connsiteY28" fmla="*/ 638736 h 712695"/>
              <a:gd name="connsiteX29" fmla="*/ 874059 w 1196884"/>
              <a:gd name="connsiteY29" fmla="*/ 618565 h 712695"/>
              <a:gd name="connsiteX30" fmla="*/ 894230 w 1196884"/>
              <a:gd name="connsiteY30" fmla="*/ 605118 h 712695"/>
              <a:gd name="connsiteX31" fmla="*/ 988359 w 1196884"/>
              <a:gd name="connsiteY31" fmla="*/ 591671 h 712695"/>
              <a:gd name="connsiteX32" fmla="*/ 1015253 w 1196884"/>
              <a:gd name="connsiteY32" fmla="*/ 584948 h 712695"/>
              <a:gd name="connsiteX33" fmla="*/ 1163171 w 1196884"/>
              <a:gd name="connsiteY33" fmla="*/ 558053 h 712695"/>
              <a:gd name="connsiteX34" fmla="*/ 1169894 w 1196884"/>
              <a:gd name="connsiteY34" fmla="*/ 497542 h 712695"/>
              <a:gd name="connsiteX35" fmla="*/ 1169894 w 1196884"/>
              <a:gd name="connsiteY35" fmla="*/ 268942 h 712695"/>
              <a:gd name="connsiteX36" fmla="*/ 1190065 w 1196884"/>
              <a:gd name="connsiteY36" fmla="*/ 215153 h 712695"/>
              <a:gd name="connsiteX37" fmla="*/ 1196788 w 1196884"/>
              <a:gd name="connsiteY37" fmla="*/ 181536 h 712695"/>
              <a:gd name="connsiteX38" fmla="*/ 1169894 w 1196884"/>
              <a:gd name="connsiteY38" fmla="*/ 100853 h 712695"/>
              <a:gd name="connsiteX39" fmla="*/ 1156447 w 1196884"/>
              <a:gd name="connsiteY39" fmla="*/ 80683 h 712695"/>
              <a:gd name="connsiteX40" fmla="*/ 1136277 w 1196884"/>
              <a:gd name="connsiteY40" fmla="*/ 53789 h 712695"/>
              <a:gd name="connsiteX41" fmla="*/ 1069041 w 1196884"/>
              <a:gd name="connsiteY41" fmla="*/ 13448 h 712695"/>
              <a:gd name="connsiteX42" fmla="*/ 995083 w 1196884"/>
              <a:gd name="connsiteY42" fmla="*/ 0 h 712695"/>
              <a:gd name="connsiteX43" fmla="*/ 847165 w 1196884"/>
              <a:gd name="connsiteY43" fmla="*/ 26895 h 712695"/>
              <a:gd name="connsiteX44" fmla="*/ 826994 w 1196884"/>
              <a:gd name="connsiteY44" fmla="*/ 53789 h 712695"/>
              <a:gd name="connsiteX45" fmla="*/ 806824 w 1196884"/>
              <a:gd name="connsiteY45" fmla="*/ 73959 h 712695"/>
              <a:gd name="connsiteX46" fmla="*/ 806824 w 1196884"/>
              <a:gd name="connsiteY46" fmla="*/ 188259 h 712695"/>
              <a:gd name="connsiteX47" fmla="*/ 826994 w 1196884"/>
              <a:gd name="connsiteY47" fmla="*/ 201706 h 712695"/>
              <a:gd name="connsiteX48" fmla="*/ 833718 w 1196884"/>
              <a:gd name="connsiteY48" fmla="*/ 235324 h 712695"/>
              <a:gd name="connsiteX49" fmla="*/ 800100 w 1196884"/>
              <a:gd name="connsiteY49" fmla="*/ 268942 h 712695"/>
              <a:gd name="connsiteX50" fmla="*/ 786653 w 1196884"/>
              <a:gd name="connsiteY50" fmla="*/ 248771 h 712695"/>
              <a:gd name="connsiteX51" fmla="*/ 759759 w 1196884"/>
              <a:gd name="connsiteY51" fmla="*/ 242048 h 712695"/>
              <a:gd name="connsiteX52" fmla="*/ 746312 w 1196884"/>
              <a:gd name="connsiteY52" fmla="*/ 221877 h 712695"/>
              <a:gd name="connsiteX53" fmla="*/ 679077 w 1196884"/>
              <a:gd name="connsiteY53" fmla="*/ 201706 h 712695"/>
              <a:gd name="connsiteX54" fmla="*/ 652183 w 1196884"/>
              <a:gd name="connsiteY54" fmla="*/ 208430 h 712695"/>
              <a:gd name="connsiteX55" fmla="*/ 645459 w 1196884"/>
              <a:gd name="connsiteY55" fmla="*/ 235324 h 712695"/>
              <a:gd name="connsiteX56" fmla="*/ 638735 w 1196884"/>
              <a:gd name="connsiteY56" fmla="*/ 369795 h 712695"/>
              <a:gd name="connsiteX57" fmla="*/ 598394 w 1196884"/>
              <a:gd name="connsiteY57" fmla="*/ 376518 h 712695"/>
              <a:gd name="connsiteX58" fmla="*/ 558053 w 1196884"/>
              <a:gd name="connsiteY58" fmla="*/ 349624 h 712695"/>
              <a:gd name="connsiteX59" fmla="*/ 551330 w 1196884"/>
              <a:gd name="connsiteY59" fmla="*/ 329453 h 712695"/>
              <a:gd name="connsiteX60" fmla="*/ 558053 w 1196884"/>
              <a:gd name="connsiteY60" fmla="*/ 235324 h 712695"/>
              <a:gd name="connsiteX61" fmla="*/ 571500 w 1196884"/>
              <a:gd name="connsiteY61" fmla="*/ 181536 h 712695"/>
              <a:gd name="connsiteX62" fmla="*/ 591671 w 1196884"/>
              <a:gd name="connsiteY62" fmla="*/ 168089 h 71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96884" h="712695">
                <a:moveTo>
                  <a:pt x="591671" y="168089"/>
                </a:moveTo>
                <a:cubicBezTo>
                  <a:pt x="589430" y="156883"/>
                  <a:pt x="576110" y="126338"/>
                  <a:pt x="558053" y="114300"/>
                </a:cubicBezTo>
                <a:cubicBezTo>
                  <a:pt x="549714" y="108740"/>
                  <a:pt x="540124" y="105335"/>
                  <a:pt x="531159" y="100853"/>
                </a:cubicBezTo>
                <a:cubicBezTo>
                  <a:pt x="467826" y="106611"/>
                  <a:pt x="465947" y="95975"/>
                  <a:pt x="423583" y="127748"/>
                </a:cubicBezTo>
                <a:cubicBezTo>
                  <a:pt x="409740" y="138130"/>
                  <a:pt x="384486" y="170580"/>
                  <a:pt x="376518" y="181536"/>
                </a:cubicBezTo>
                <a:cubicBezTo>
                  <a:pt x="341994" y="229007"/>
                  <a:pt x="366578" y="216226"/>
                  <a:pt x="329453" y="228600"/>
                </a:cubicBezTo>
                <a:cubicBezTo>
                  <a:pt x="241560" y="294521"/>
                  <a:pt x="351209" y="213060"/>
                  <a:pt x="282388" y="262218"/>
                </a:cubicBezTo>
                <a:cubicBezTo>
                  <a:pt x="273269" y="268731"/>
                  <a:pt x="264674" y="275963"/>
                  <a:pt x="255494" y="282389"/>
                </a:cubicBezTo>
                <a:cubicBezTo>
                  <a:pt x="242254" y="291657"/>
                  <a:pt x="230832" y="305364"/>
                  <a:pt x="215153" y="309283"/>
                </a:cubicBezTo>
                <a:cubicBezTo>
                  <a:pt x="206188" y="311524"/>
                  <a:pt x="197144" y="313467"/>
                  <a:pt x="188259" y="316006"/>
                </a:cubicBezTo>
                <a:cubicBezTo>
                  <a:pt x="181444" y="317953"/>
                  <a:pt x="175140" y="322025"/>
                  <a:pt x="168088" y="322730"/>
                </a:cubicBezTo>
                <a:cubicBezTo>
                  <a:pt x="130112" y="326528"/>
                  <a:pt x="91888" y="327212"/>
                  <a:pt x="53788" y="329453"/>
                </a:cubicBezTo>
                <a:cubicBezTo>
                  <a:pt x="49306" y="338418"/>
                  <a:pt x="46757" y="348648"/>
                  <a:pt x="40341" y="356348"/>
                </a:cubicBezTo>
                <a:cubicBezTo>
                  <a:pt x="35168" y="362556"/>
                  <a:pt x="24454" y="362943"/>
                  <a:pt x="20171" y="369795"/>
                </a:cubicBezTo>
                <a:cubicBezTo>
                  <a:pt x="13352" y="380706"/>
                  <a:pt x="3936" y="421286"/>
                  <a:pt x="0" y="437030"/>
                </a:cubicBezTo>
                <a:cubicBezTo>
                  <a:pt x="5473" y="497226"/>
                  <a:pt x="-13226" y="504377"/>
                  <a:pt x="26894" y="524436"/>
                </a:cubicBezTo>
                <a:cubicBezTo>
                  <a:pt x="33233" y="527605"/>
                  <a:pt x="40341" y="528918"/>
                  <a:pt x="47065" y="531159"/>
                </a:cubicBezTo>
                <a:cubicBezTo>
                  <a:pt x="53788" y="535641"/>
                  <a:pt x="60008" y="540992"/>
                  <a:pt x="67235" y="544606"/>
                </a:cubicBezTo>
                <a:cubicBezTo>
                  <a:pt x="100823" y="561401"/>
                  <a:pt x="185105" y="557436"/>
                  <a:pt x="194983" y="558053"/>
                </a:cubicBezTo>
                <a:cubicBezTo>
                  <a:pt x="217332" y="563641"/>
                  <a:pt x="241175" y="568871"/>
                  <a:pt x="262218" y="578224"/>
                </a:cubicBezTo>
                <a:cubicBezTo>
                  <a:pt x="321918" y="604758"/>
                  <a:pt x="238135" y="580607"/>
                  <a:pt x="309283" y="598395"/>
                </a:cubicBezTo>
                <a:cubicBezTo>
                  <a:pt x="324971" y="614083"/>
                  <a:pt x="344932" y="626435"/>
                  <a:pt x="356347" y="645459"/>
                </a:cubicBezTo>
                <a:cubicBezTo>
                  <a:pt x="369281" y="667016"/>
                  <a:pt x="376102" y="684544"/>
                  <a:pt x="396688" y="699248"/>
                </a:cubicBezTo>
                <a:cubicBezTo>
                  <a:pt x="404844" y="705074"/>
                  <a:pt x="414618" y="708213"/>
                  <a:pt x="423583" y="712695"/>
                </a:cubicBezTo>
                <a:lnTo>
                  <a:pt x="551330" y="705971"/>
                </a:lnTo>
                <a:cubicBezTo>
                  <a:pt x="627744" y="701340"/>
                  <a:pt x="647504" y="699062"/>
                  <a:pt x="719418" y="692524"/>
                </a:cubicBezTo>
                <a:cubicBezTo>
                  <a:pt x="737347" y="683559"/>
                  <a:pt x="754594" y="673075"/>
                  <a:pt x="773206" y="665630"/>
                </a:cubicBezTo>
                <a:cubicBezTo>
                  <a:pt x="784412" y="661148"/>
                  <a:pt x="796029" y="657581"/>
                  <a:pt x="806824" y="652183"/>
                </a:cubicBezTo>
                <a:cubicBezTo>
                  <a:pt x="814051" y="648569"/>
                  <a:pt x="819767" y="642350"/>
                  <a:pt x="826994" y="638736"/>
                </a:cubicBezTo>
                <a:cubicBezTo>
                  <a:pt x="842260" y="631103"/>
                  <a:pt x="858793" y="626198"/>
                  <a:pt x="874059" y="618565"/>
                </a:cubicBezTo>
                <a:cubicBezTo>
                  <a:pt x="881287" y="614951"/>
                  <a:pt x="886564" y="607673"/>
                  <a:pt x="894230" y="605118"/>
                </a:cubicBezTo>
                <a:cubicBezTo>
                  <a:pt x="906921" y="600888"/>
                  <a:pt x="981316" y="592845"/>
                  <a:pt x="988359" y="591671"/>
                </a:cubicBezTo>
                <a:cubicBezTo>
                  <a:pt x="997474" y="590152"/>
                  <a:pt x="1006179" y="586693"/>
                  <a:pt x="1015253" y="584948"/>
                </a:cubicBezTo>
                <a:cubicBezTo>
                  <a:pt x="1064466" y="575484"/>
                  <a:pt x="1113865" y="567018"/>
                  <a:pt x="1163171" y="558053"/>
                </a:cubicBezTo>
                <a:cubicBezTo>
                  <a:pt x="1165412" y="537883"/>
                  <a:pt x="1169894" y="517836"/>
                  <a:pt x="1169894" y="497542"/>
                </a:cubicBezTo>
                <a:cubicBezTo>
                  <a:pt x="1169894" y="371046"/>
                  <a:pt x="1154252" y="362792"/>
                  <a:pt x="1169894" y="268942"/>
                </a:cubicBezTo>
                <a:cubicBezTo>
                  <a:pt x="1171399" y="259910"/>
                  <a:pt x="1189372" y="216884"/>
                  <a:pt x="1190065" y="215153"/>
                </a:cubicBezTo>
                <a:cubicBezTo>
                  <a:pt x="1192306" y="203947"/>
                  <a:pt x="1197665" y="192930"/>
                  <a:pt x="1196788" y="181536"/>
                </a:cubicBezTo>
                <a:cubicBezTo>
                  <a:pt x="1194502" y="151821"/>
                  <a:pt x="1184234" y="125949"/>
                  <a:pt x="1169894" y="100853"/>
                </a:cubicBezTo>
                <a:cubicBezTo>
                  <a:pt x="1165885" y="93837"/>
                  <a:pt x="1161144" y="87258"/>
                  <a:pt x="1156447" y="80683"/>
                </a:cubicBezTo>
                <a:cubicBezTo>
                  <a:pt x="1149934" y="71565"/>
                  <a:pt x="1144201" y="61713"/>
                  <a:pt x="1136277" y="53789"/>
                </a:cubicBezTo>
                <a:cubicBezTo>
                  <a:pt x="1120688" y="38200"/>
                  <a:pt x="1088102" y="20379"/>
                  <a:pt x="1069041" y="13448"/>
                </a:cubicBezTo>
                <a:cubicBezTo>
                  <a:pt x="1061088" y="10556"/>
                  <a:pt x="1000134" y="842"/>
                  <a:pt x="995083" y="0"/>
                </a:cubicBezTo>
                <a:cubicBezTo>
                  <a:pt x="986620" y="940"/>
                  <a:pt x="880109" y="-1342"/>
                  <a:pt x="847165" y="26895"/>
                </a:cubicBezTo>
                <a:cubicBezTo>
                  <a:pt x="838657" y="34188"/>
                  <a:pt x="834287" y="45281"/>
                  <a:pt x="826994" y="53789"/>
                </a:cubicBezTo>
                <a:cubicBezTo>
                  <a:pt x="820806" y="61008"/>
                  <a:pt x="813547" y="67236"/>
                  <a:pt x="806824" y="73959"/>
                </a:cubicBezTo>
                <a:cubicBezTo>
                  <a:pt x="798056" y="117796"/>
                  <a:pt x="791478" y="134549"/>
                  <a:pt x="806824" y="188259"/>
                </a:cubicBezTo>
                <a:cubicBezTo>
                  <a:pt x="809044" y="196029"/>
                  <a:pt x="820271" y="197224"/>
                  <a:pt x="826994" y="201706"/>
                </a:cubicBezTo>
                <a:cubicBezTo>
                  <a:pt x="829235" y="212912"/>
                  <a:pt x="834594" y="223930"/>
                  <a:pt x="833718" y="235324"/>
                </a:cubicBezTo>
                <a:cubicBezTo>
                  <a:pt x="828860" y="298487"/>
                  <a:pt x="827734" y="302102"/>
                  <a:pt x="800100" y="268942"/>
                </a:cubicBezTo>
                <a:cubicBezTo>
                  <a:pt x="794927" y="262734"/>
                  <a:pt x="793377" y="253253"/>
                  <a:pt x="786653" y="248771"/>
                </a:cubicBezTo>
                <a:cubicBezTo>
                  <a:pt x="778964" y="243645"/>
                  <a:pt x="768724" y="244289"/>
                  <a:pt x="759759" y="242048"/>
                </a:cubicBezTo>
                <a:cubicBezTo>
                  <a:pt x="755277" y="235324"/>
                  <a:pt x="752520" y="227050"/>
                  <a:pt x="746312" y="221877"/>
                </a:cubicBezTo>
                <a:cubicBezTo>
                  <a:pt x="726769" y="205591"/>
                  <a:pt x="702721" y="205647"/>
                  <a:pt x="679077" y="201706"/>
                </a:cubicBezTo>
                <a:cubicBezTo>
                  <a:pt x="670112" y="203947"/>
                  <a:pt x="658717" y="201896"/>
                  <a:pt x="652183" y="208430"/>
                </a:cubicBezTo>
                <a:cubicBezTo>
                  <a:pt x="645649" y="214964"/>
                  <a:pt x="646226" y="226115"/>
                  <a:pt x="645459" y="235324"/>
                </a:cubicBezTo>
                <a:cubicBezTo>
                  <a:pt x="641732" y="280049"/>
                  <a:pt x="652927" y="327218"/>
                  <a:pt x="638735" y="369795"/>
                </a:cubicBezTo>
                <a:cubicBezTo>
                  <a:pt x="634424" y="382728"/>
                  <a:pt x="611841" y="374277"/>
                  <a:pt x="598394" y="376518"/>
                </a:cubicBezTo>
                <a:cubicBezTo>
                  <a:pt x="577247" y="369469"/>
                  <a:pt x="572443" y="371209"/>
                  <a:pt x="558053" y="349624"/>
                </a:cubicBezTo>
                <a:cubicBezTo>
                  <a:pt x="554122" y="343727"/>
                  <a:pt x="553571" y="336177"/>
                  <a:pt x="551330" y="329453"/>
                </a:cubicBezTo>
                <a:cubicBezTo>
                  <a:pt x="553571" y="298077"/>
                  <a:pt x="553803" y="266492"/>
                  <a:pt x="558053" y="235324"/>
                </a:cubicBezTo>
                <a:cubicBezTo>
                  <a:pt x="560550" y="217012"/>
                  <a:pt x="565655" y="199069"/>
                  <a:pt x="571500" y="181536"/>
                </a:cubicBezTo>
                <a:cubicBezTo>
                  <a:pt x="578933" y="159239"/>
                  <a:pt x="593912" y="179295"/>
                  <a:pt x="591671" y="168089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pt-BR" sz="9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Capanema</a:t>
            </a:r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9C4BAB94-39F5-4F55-884D-D4AD9A027541}"/>
              </a:ext>
            </a:extLst>
          </p:cNvPr>
          <p:cNvSpPr/>
          <p:nvPr/>
        </p:nvSpPr>
        <p:spPr>
          <a:xfrm>
            <a:off x="1678276" y="3300364"/>
            <a:ext cx="517711" cy="497541"/>
          </a:xfrm>
          <a:custGeom>
            <a:avLst/>
            <a:gdLst>
              <a:gd name="connsiteX0" fmla="*/ 497541 w 517711"/>
              <a:gd name="connsiteY0" fmla="*/ 147917 h 497541"/>
              <a:gd name="connsiteX1" fmla="*/ 443752 w 517711"/>
              <a:gd name="connsiteY1" fmla="*/ 121023 h 497541"/>
              <a:gd name="connsiteX2" fmla="*/ 410135 w 517711"/>
              <a:gd name="connsiteY2" fmla="*/ 33617 h 497541"/>
              <a:gd name="connsiteX3" fmla="*/ 396688 w 517711"/>
              <a:gd name="connsiteY3" fmla="*/ 13447 h 497541"/>
              <a:gd name="connsiteX4" fmla="*/ 376517 w 517711"/>
              <a:gd name="connsiteY4" fmla="*/ 0 h 497541"/>
              <a:gd name="connsiteX5" fmla="*/ 329452 w 517711"/>
              <a:gd name="connsiteY5" fmla="*/ 40341 h 497541"/>
              <a:gd name="connsiteX6" fmla="*/ 309282 w 517711"/>
              <a:gd name="connsiteY6" fmla="*/ 53788 h 497541"/>
              <a:gd name="connsiteX7" fmla="*/ 275664 w 517711"/>
              <a:gd name="connsiteY7" fmla="*/ 80682 h 497541"/>
              <a:gd name="connsiteX8" fmla="*/ 221876 w 517711"/>
              <a:gd name="connsiteY8" fmla="*/ 107576 h 497541"/>
              <a:gd name="connsiteX9" fmla="*/ 168088 w 517711"/>
              <a:gd name="connsiteY9" fmla="*/ 154641 h 497541"/>
              <a:gd name="connsiteX10" fmla="*/ 161364 w 517711"/>
              <a:gd name="connsiteY10" fmla="*/ 174812 h 497541"/>
              <a:gd name="connsiteX11" fmla="*/ 141194 w 517711"/>
              <a:gd name="connsiteY11" fmla="*/ 188259 h 497541"/>
              <a:gd name="connsiteX12" fmla="*/ 121023 w 517711"/>
              <a:gd name="connsiteY12" fmla="*/ 208429 h 497541"/>
              <a:gd name="connsiteX13" fmla="*/ 100852 w 517711"/>
              <a:gd name="connsiteY13" fmla="*/ 221876 h 497541"/>
              <a:gd name="connsiteX14" fmla="*/ 20170 w 517711"/>
              <a:gd name="connsiteY14" fmla="*/ 309282 h 497541"/>
              <a:gd name="connsiteX15" fmla="*/ 6723 w 517711"/>
              <a:gd name="connsiteY15" fmla="*/ 349623 h 497541"/>
              <a:gd name="connsiteX16" fmla="*/ 0 w 517711"/>
              <a:gd name="connsiteY16" fmla="*/ 369794 h 497541"/>
              <a:gd name="connsiteX17" fmla="*/ 13447 w 517711"/>
              <a:gd name="connsiteY17" fmla="*/ 470647 h 497541"/>
              <a:gd name="connsiteX18" fmla="*/ 26894 w 517711"/>
              <a:gd name="connsiteY18" fmla="*/ 497541 h 497541"/>
              <a:gd name="connsiteX19" fmla="*/ 141194 w 517711"/>
              <a:gd name="connsiteY19" fmla="*/ 490817 h 497541"/>
              <a:gd name="connsiteX20" fmla="*/ 208429 w 517711"/>
              <a:gd name="connsiteY20" fmla="*/ 477370 h 497541"/>
              <a:gd name="connsiteX21" fmla="*/ 376517 w 517711"/>
              <a:gd name="connsiteY21" fmla="*/ 484094 h 497541"/>
              <a:gd name="connsiteX22" fmla="*/ 396688 w 517711"/>
              <a:gd name="connsiteY22" fmla="*/ 490817 h 497541"/>
              <a:gd name="connsiteX23" fmla="*/ 403411 w 517711"/>
              <a:gd name="connsiteY23" fmla="*/ 430306 h 497541"/>
              <a:gd name="connsiteX24" fmla="*/ 443752 w 517711"/>
              <a:gd name="connsiteY24" fmla="*/ 349623 h 497541"/>
              <a:gd name="connsiteX25" fmla="*/ 477370 w 517711"/>
              <a:gd name="connsiteY25" fmla="*/ 316006 h 497541"/>
              <a:gd name="connsiteX26" fmla="*/ 504264 w 517711"/>
              <a:gd name="connsiteY26" fmla="*/ 268941 h 497541"/>
              <a:gd name="connsiteX27" fmla="*/ 517711 w 517711"/>
              <a:gd name="connsiteY27" fmla="*/ 215153 h 497541"/>
              <a:gd name="connsiteX28" fmla="*/ 510988 w 517711"/>
              <a:gd name="connsiteY28" fmla="*/ 181535 h 497541"/>
              <a:gd name="connsiteX29" fmla="*/ 497541 w 517711"/>
              <a:gd name="connsiteY29" fmla="*/ 147917 h 4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7711" h="497541">
                <a:moveTo>
                  <a:pt x="497541" y="147917"/>
                </a:moveTo>
                <a:cubicBezTo>
                  <a:pt x="486335" y="137832"/>
                  <a:pt x="452134" y="139463"/>
                  <a:pt x="443752" y="121023"/>
                </a:cubicBezTo>
                <a:cubicBezTo>
                  <a:pt x="405971" y="37906"/>
                  <a:pt x="439898" y="85703"/>
                  <a:pt x="410135" y="33617"/>
                </a:cubicBezTo>
                <a:cubicBezTo>
                  <a:pt x="406126" y="26601"/>
                  <a:pt x="402402" y="19161"/>
                  <a:pt x="396688" y="13447"/>
                </a:cubicBezTo>
                <a:cubicBezTo>
                  <a:pt x="390974" y="7733"/>
                  <a:pt x="383241" y="4482"/>
                  <a:pt x="376517" y="0"/>
                </a:cubicBezTo>
                <a:cubicBezTo>
                  <a:pt x="323988" y="26264"/>
                  <a:pt x="373092" y="-3299"/>
                  <a:pt x="329452" y="40341"/>
                </a:cubicBezTo>
                <a:cubicBezTo>
                  <a:pt x="323738" y="46055"/>
                  <a:pt x="315746" y="48940"/>
                  <a:pt x="309282" y="53788"/>
                </a:cubicBezTo>
                <a:cubicBezTo>
                  <a:pt x="297802" y="62398"/>
                  <a:pt x="287886" y="73161"/>
                  <a:pt x="275664" y="80682"/>
                </a:cubicBezTo>
                <a:cubicBezTo>
                  <a:pt x="258592" y="91188"/>
                  <a:pt x="221876" y="107576"/>
                  <a:pt x="221876" y="107576"/>
                </a:cubicBezTo>
                <a:cubicBezTo>
                  <a:pt x="206456" y="153835"/>
                  <a:pt x="228909" y="101422"/>
                  <a:pt x="168088" y="154641"/>
                </a:cubicBezTo>
                <a:cubicBezTo>
                  <a:pt x="162754" y="159308"/>
                  <a:pt x="165791" y="169278"/>
                  <a:pt x="161364" y="174812"/>
                </a:cubicBezTo>
                <a:cubicBezTo>
                  <a:pt x="156316" y="181122"/>
                  <a:pt x="147402" y="183086"/>
                  <a:pt x="141194" y="188259"/>
                </a:cubicBezTo>
                <a:cubicBezTo>
                  <a:pt x="133889" y="194346"/>
                  <a:pt x="128328" y="202342"/>
                  <a:pt x="121023" y="208429"/>
                </a:cubicBezTo>
                <a:cubicBezTo>
                  <a:pt x="114815" y="213602"/>
                  <a:pt x="106831" y="216440"/>
                  <a:pt x="100852" y="221876"/>
                </a:cubicBezTo>
                <a:cubicBezTo>
                  <a:pt x="53970" y="264497"/>
                  <a:pt x="53253" y="267929"/>
                  <a:pt x="20170" y="309282"/>
                </a:cubicBezTo>
                <a:lnTo>
                  <a:pt x="6723" y="349623"/>
                </a:lnTo>
                <a:lnTo>
                  <a:pt x="0" y="369794"/>
                </a:lnTo>
                <a:cubicBezTo>
                  <a:pt x="2105" y="392956"/>
                  <a:pt x="2755" y="442135"/>
                  <a:pt x="13447" y="470647"/>
                </a:cubicBezTo>
                <a:cubicBezTo>
                  <a:pt x="16966" y="480032"/>
                  <a:pt x="22412" y="488576"/>
                  <a:pt x="26894" y="497541"/>
                </a:cubicBezTo>
                <a:cubicBezTo>
                  <a:pt x="64994" y="495300"/>
                  <a:pt x="103172" y="494123"/>
                  <a:pt x="141194" y="490817"/>
                </a:cubicBezTo>
                <a:cubicBezTo>
                  <a:pt x="166478" y="488618"/>
                  <a:pt x="184694" y="483304"/>
                  <a:pt x="208429" y="477370"/>
                </a:cubicBezTo>
                <a:cubicBezTo>
                  <a:pt x="264458" y="479611"/>
                  <a:pt x="320585" y="480099"/>
                  <a:pt x="376517" y="484094"/>
                </a:cubicBezTo>
                <a:cubicBezTo>
                  <a:pt x="383586" y="484599"/>
                  <a:pt x="393518" y="497156"/>
                  <a:pt x="396688" y="490817"/>
                </a:cubicBezTo>
                <a:cubicBezTo>
                  <a:pt x="405764" y="472665"/>
                  <a:pt x="399884" y="450292"/>
                  <a:pt x="403411" y="430306"/>
                </a:cubicBezTo>
                <a:cubicBezTo>
                  <a:pt x="415971" y="359133"/>
                  <a:pt x="406508" y="393073"/>
                  <a:pt x="443752" y="349623"/>
                </a:cubicBezTo>
                <a:cubicBezTo>
                  <a:pt x="473634" y="314762"/>
                  <a:pt x="438526" y="341903"/>
                  <a:pt x="477370" y="316006"/>
                </a:cubicBezTo>
                <a:cubicBezTo>
                  <a:pt x="492787" y="269757"/>
                  <a:pt x="471700" y="325929"/>
                  <a:pt x="504264" y="268941"/>
                </a:cubicBezTo>
                <a:cubicBezTo>
                  <a:pt x="510627" y="257806"/>
                  <a:pt x="516008" y="223670"/>
                  <a:pt x="517711" y="215153"/>
                </a:cubicBezTo>
                <a:cubicBezTo>
                  <a:pt x="515470" y="203947"/>
                  <a:pt x="516658" y="191457"/>
                  <a:pt x="510988" y="181535"/>
                </a:cubicBezTo>
                <a:cubicBezTo>
                  <a:pt x="488952" y="142972"/>
                  <a:pt x="508747" y="158002"/>
                  <a:pt x="497541" y="14791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  Bom Jesus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346D3C8F-D427-420C-AA8A-2E709462AAC6}"/>
              </a:ext>
            </a:extLst>
          </p:cNvPr>
          <p:cNvSpPr/>
          <p:nvPr/>
        </p:nvSpPr>
        <p:spPr>
          <a:xfrm>
            <a:off x="1342099" y="2728864"/>
            <a:ext cx="867757" cy="961465"/>
          </a:xfrm>
          <a:custGeom>
            <a:avLst/>
            <a:gdLst>
              <a:gd name="connsiteX0" fmla="*/ 860612 w 867757"/>
              <a:gd name="connsiteY0" fmla="*/ 174812 h 961465"/>
              <a:gd name="connsiteX1" fmla="*/ 860612 w 867757"/>
              <a:gd name="connsiteY1" fmla="*/ 114300 h 961465"/>
              <a:gd name="connsiteX2" fmla="*/ 826994 w 867757"/>
              <a:gd name="connsiteY2" fmla="*/ 100853 h 961465"/>
              <a:gd name="connsiteX3" fmla="*/ 793377 w 867757"/>
              <a:gd name="connsiteY3" fmla="*/ 80682 h 961465"/>
              <a:gd name="connsiteX4" fmla="*/ 786653 w 867757"/>
              <a:gd name="connsiteY4" fmla="*/ 53788 h 961465"/>
              <a:gd name="connsiteX5" fmla="*/ 746312 w 867757"/>
              <a:gd name="connsiteY5" fmla="*/ 26894 h 961465"/>
              <a:gd name="connsiteX6" fmla="*/ 719418 w 867757"/>
              <a:gd name="connsiteY6" fmla="*/ 13447 h 961465"/>
              <a:gd name="connsiteX7" fmla="*/ 652182 w 867757"/>
              <a:gd name="connsiteY7" fmla="*/ 0 h 961465"/>
              <a:gd name="connsiteX8" fmla="*/ 571500 w 867757"/>
              <a:gd name="connsiteY8" fmla="*/ 6723 h 961465"/>
              <a:gd name="connsiteX9" fmla="*/ 551329 w 867757"/>
              <a:gd name="connsiteY9" fmla="*/ 33617 h 961465"/>
              <a:gd name="connsiteX10" fmla="*/ 524435 w 867757"/>
              <a:gd name="connsiteY10" fmla="*/ 53788 h 961465"/>
              <a:gd name="connsiteX11" fmla="*/ 517712 w 867757"/>
              <a:gd name="connsiteY11" fmla="*/ 73959 h 961465"/>
              <a:gd name="connsiteX12" fmla="*/ 490818 w 867757"/>
              <a:gd name="connsiteY12" fmla="*/ 80682 h 961465"/>
              <a:gd name="connsiteX13" fmla="*/ 457200 w 867757"/>
              <a:gd name="connsiteY13" fmla="*/ 94129 h 961465"/>
              <a:gd name="connsiteX14" fmla="*/ 450477 w 867757"/>
              <a:gd name="connsiteY14" fmla="*/ 114300 h 961465"/>
              <a:gd name="connsiteX15" fmla="*/ 430306 w 867757"/>
              <a:gd name="connsiteY15" fmla="*/ 141194 h 961465"/>
              <a:gd name="connsiteX16" fmla="*/ 410135 w 867757"/>
              <a:gd name="connsiteY16" fmla="*/ 147917 h 961465"/>
              <a:gd name="connsiteX17" fmla="*/ 316006 w 867757"/>
              <a:gd name="connsiteY17" fmla="*/ 161365 h 961465"/>
              <a:gd name="connsiteX18" fmla="*/ 295835 w 867757"/>
              <a:gd name="connsiteY18" fmla="*/ 208429 h 961465"/>
              <a:gd name="connsiteX19" fmla="*/ 309282 w 867757"/>
              <a:gd name="connsiteY19" fmla="*/ 235323 h 961465"/>
              <a:gd name="connsiteX20" fmla="*/ 316006 w 867757"/>
              <a:gd name="connsiteY20" fmla="*/ 255494 h 961465"/>
              <a:gd name="connsiteX21" fmla="*/ 282388 w 867757"/>
              <a:gd name="connsiteY21" fmla="*/ 363070 h 961465"/>
              <a:gd name="connsiteX22" fmla="*/ 221877 w 867757"/>
              <a:gd name="connsiteY22" fmla="*/ 403412 h 961465"/>
              <a:gd name="connsiteX23" fmla="*/ 168088 w 867757"/>
              <a:gd name="connsiteY23" fmla="*/ 396688 h 961465"/>
              <a:gd name="connsiteX24" fmla="*/ 114300 w 867757"/>
              <a:gd name="connsiteY24" fmla="*/ 383241 h 961465"/>
              <a:gd name="connsiteX25" fmla="*/ 6724 w 867757"/>
              <a:gd name="connsiteY25" fmla="*/ 403412 h 961465"/>
              <a:gd name="connsiteX26" fmla="*/ 0 w 867757"/>
              <a:gd name="connsiteY26" fmla="*/ 423582 h 961465"/>
              <a:gd name="connsiteX27" fmla="*/ 33618 w 867757"/>
              <a:gd name="connsiteY27" fmla="*/ 463923 h 961465"/>
              <a:gd name="connsiteX28" fmla="*/ 47065 w 867757"/>
              <a:gd name="connsiteY28" fmla="*/ 497541 h 961465"/>
              <a:gd name="connsiteX29" fmla="*/ 60512 w 867757"/>
              <a:gd name="connsiteY29" fmla="*/ 524435 h 961465"/>
              <a:gd name="connsiteX30" fmla="*/ 67235 w 867757"/>
              <a:gd name="connsiteY30" fmla="*/ 753035 h 961465"/>
              <a:gd name="connsiteX31" fmla="*/ 73959 w 867757"/>
              <a:gd name="connsiteY31" fmla="*/ 779929 h 961465"/>
              <a:gd name="connsiteX32" fmla="*/ 94129 w 867757"/>
              <a:gd name="connsiteY32" fmla="*/ 800100 h 961465"/>
              <a:gd name="connsiteX33" fmla="*/ 121024 w 867757"/>
              <a:gd name="connsiteY33" fmla="*/ 840441 h 961465"/>
              <a:gd name="connsiteX34" fmla="*/ 141194 w 867757"/>
              <a:gd name="connsiteY34" fmla="*/ 860612 h 961465"/>
              <a:gd name="connsiteX35" fmla="*/ 188259 w 867757"/>
              <a:gd name="connsiteY35" fmla="*/ 914400 h 961465"/>
              <a:gd name="connsiteX36" fmla="*/ 208429 w 867757"/>
              <a:gd name="connsiteY36" fmla="*/ 927847 h 961465"/>
              <a:gd name="connsiteX37" fmla="*/ 221877 w 867757"/>
              <a:gd name="connsiteY37" fmla="*/ 941294 h 961465"/>
              <a:gd name="connsiteX38" fmla="*/ 262218 w 867757"/>
              <a:gd name="connsiteY38" fmla="*/ 961465 h 961465"/>
              <a:gd name="connsiteX39" fmla="*/ 275665 w 867757"/>
              <a:gd name="connsiteY39" fmla="*/ 934570 h 961465"/>
              <a:gd name="connsiteX40" fmla="*/ 302559 w 867757"/>
              <a:gd name="connsiteY40" fmla="*/ 914400 h 961465"/>
              <a:gd name="connsiteX41" fmla="*/ 316006 w 867757"/>
              <a:gd name="connsiteY41" fmla="*/ 894229 h 961465"/>
              <a:gd name="connsiteX42" fmla="*/ 322729 w 867757"/>
              <a:gd name="connsiteY42" fmla="*/ 874059 h 961465"/>
              <a:gd name="connsiteX43" fmla="*/ 329453 w 867757"/>
              <a:gd name="connsiteY43" fmla="*/ 847165 h 961465"/>
              <a:gd name="connsiteX44" fmla="*/ 342900 w 867757"/>
              <a:gd name="connsiteY44" fmla="*/ 813547 h 961465"/>
              <a:gd name="connsiteX45" fmla="*/ 363071 w 867757"/>
              <a:gd name="connsiteY45" fmla="*/ 806823 h 961465"/>
              <a:gd name="connsiteX46" fmla="*/ 396688 w 867757"/>
              <a:gd name="connsiteY46" fmla="*/ 779929 h 961465"/>
              <a:gd name="connsiteX47" fmla="*/ 423582 w 867757"/>
              <a:gd name="connsiteY47" fmla="*/ 766482 h 961465"/>
              <a:gd name="connsiteX48" fmla="*/ 450477 w 867757"/>
              <a:gd name="connsiteY48" fmla="*/ 746312 h 961465"/>
              <a:gd name="connsiteX49" fmla="*/ 484094 w 867757"/>
              <a:gd name="connsiteY49" fmla="*/ 699247 h 961465"/>
              <a:gd name="connsiteX50" fmla="*/ 510988 w 867757"/>
              <a:gd name="connsiteY50" fmla="*/ 685800 h 961465"/>
              <a:gd name="connsiteX51" fmla="*/ 544606 w 867757"/>
              <a:gd name="connsiteY51" fmla="*/ 658906 h 961465"/>
              <a:gd name="connsiteX52" fmla="*/ 611841 w 867757"/>
              <a:gd name="connsiteY52" fmla="*/ 618565 h 961465"/>
              <a:gd name="connsiteX53" fmla="*/ 652182 w 867757"/>
              <a:gd name="connsiteY53" fmla="*/ 578223 h 961465"/>
              <a:gd name="connsiteX54" fmla="*/ 712694 w 867757"/>
              <a:gd name="connsiteY54" fmla="*/ 544606 h 961465"/>
              <a:gd name="connsiteX55" fmla="*/ 739588 w 867757"/>
              <a:gd name="connsiteY55" fmla="*/ 537882 h 961465"/>
              <a:gd name="connsiteX56" fmla="*/ 753035 w 867757"/>
              <a:gd name="connsiteY56" fmla="*/ 497541 h 961465"/>
              <a:gd name="connsiteX57" fmla="*/ 779929 w 867757"/>
              <a:gd name="connsiteY57" fmla="*/ 484094 h 961465"/>
              <a:gd name="connsiteX58" fmla="*/ 800100 w 867757"/>
              <a:gd name="connsiteY58" fmla="*/ 470647 h 961465"/>
              <a:gd name="connsiteX59" fmla="*/ 820271 w 867757"/>
              <a:gd name="connsiteY59" fmla="*/ 463923 h 961465"/>
              <a:gd name="connsiteX60" fmla="*/ 833718 w 867757"/>
              <a:gd name="connsiteY60" fmla="*/ 443753 h 961465"/>
              <a:gd name="connsiteX61" fmla="*/ 820271 w 867757"/>
              <a:gd name="connsiteY61" fmla="*/ 416859 h 961465"/>
              <a:gd name="connsiteX62" fmla="*/ 705971 w 867757"/>
              <a:gd name="connsiteY62" fmla="*/ 396688 h 961465"/>
              <a:gd name="connsiteX63" fmla="*/ 692524 w 867757"/>
              <a:gd name="connsiteY63" fmla="*/ 363070 h 961465"/>
              <a:gd name="connsiteX64" fmla="*/ 699247 w 867757"/>
              <a:gd name="connsiteY64" fmla="*/ 275665 h 961465"/>
              <a:gd name="connsiteX65" fmla="*/ 712694 w 867757"/>
              <a:gd name="connsiteY65" fmla="*/ 248770 h 961465"/>
              <a:gd name="connsiteX66" fmla="*/ 813547 w 867757"/>
              <a:gd name="connsiteY66" fmla="*/ 201706 h 961465"/>
              <a:gd name="connsiteX67" fmla="*/ 840441 w 867757"/>
              <a:gd name="connsiteY67" fmla="*/ 194982 h 961465"/>
              <a:gd name="connsiteX68" fmla="*/ 860612 w 867757"/>
              <a:gd name="connsiteY68" fmla="*/ 174812 h 96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867757" h="961465">
                <a:moveTo>
                  <a:pt x="860612" y="174812"/>
                </a:moveTo>
                <a:cubicBezTo>
                  <a:pt x="863974" y="161365"/>
                  <a:pt x="874854" y="128542"/>
                  <a:pt x="860612" y="114300"/>
                </a:cubicBezTo>
                <a:cubicBezTo>
                  <a:pt x="852078" y="105766"/>
                  <a:pt x="837789" y="106251"/>
                  <a:pt x="826994" y="100853"/>
                </a:cubicBezTo>
                <a:cubicBezTo>
                  <a:pt x="815306" y="95009"/>
                  <a:pt x="804583" y="87406"/>
                  <a:pt x="793377" y="80682"/>
                </a:cubicBezTo>
                <a:cubicBezTo>
                  <a:pt x="791136" y="71717"/>
                  <a:pt x="791238" y="61811"/>
                  <a:pt x="786653" y="53788"/>
                </a:cubicBezTo>
                <a:cubicBezTo>
                  <a:pt x="772940" y="29791"/>
                  <a:pt x="766955" y="35741"/>
                  <a:pt x="746312" y="26894"/>
                </a:cubicBezTo>
                <a:cubicBezTo>
                  <a:pt x="737100" y="22946"/>
                  <a:pt x="729055" y="16200"/>
                  <a:pt x="719418" y="13447"/>
                </a:cubicBezTo>
                <a:cubicBezTo>
                  <a:pt x="697442" y="7168"/>
                  <a:pt x="652182" y="0"/>
                  <a:pt x="652182" y="0"/>
                </a:cubicBezTo>
                <a:cubicBezTo>
                  <a:pt x="625288" y="2241"/>
                  <a:pt x="597102" y="-1811"/>
                  <a:pt x="571500" y="6723"/>
                </a:cubicBezTo>
                <a:cubicBezTo>
                  <a:pt x="560869" y="10267"/>
                  <a:pt x="559253" y="25693"/>
                  <a:pt x="551329" y="33617"/>
                </a:cubicBezTo>
                <a:cubicBezTo>
                  <a:pt x="543405" y="41541"/>
                  <a:pt x="533400" y="47064"/>
                  <a:pt x="524435" y="53788"/>
                </a:cubicBezTo>
                <a:cubicBezTo>
                  <a:pt x="522194" y="60512"/>
                  <a:pt x="523246" y="69532"/>
                  <a:pt x="517712" y="73959"/>
                </a:cubicBezTo>
                <a:cubicBezTo>
                  <a:pt x="510496" y="79732"/>
                  <a:pt x="499584" y="77760"/>
                  <a:pt x="490818" y="80682"/>
                </a:cubicBezTo>
                <a:cubicBezTo>
                  <a:pt x="479368" y="84499"/>
                  <a:pt x="468406" y="89647"/>
                  <a:pt x="457200" y="94129"/>
                </a:cubicBezTo>
                <a:cubicBezTo>
                  <a:pt x="454959" y="100853"/>
                  <a:pt x="453993" y="108146"/>
                  <a:pt x="450477" y="114300"/>
                </a:cubicBezTo>
                <a:cubicBezTo>
                  <a:pt x="444917" y="124030"/>
                  <a:pt x="438915" y="134020"/>
                  <a:pt x="430306" y="141194"/>
                </a:cubicBezTo>
                <a:cubicBezTo>
                  <a:pt x="424861" y="145731"/>
                  <a:pt x="417114" y="146685"/>
                  <a:pt x="410135" y="147917"/>
                </a:cubicBezTo>
                <a:cubicBezTo>
                  <a:pt x="378922" y="153425"/>
                  <a:pt x="347382" y="156882"/>
                  <a:pt x="316006" y="161365"/>
                </a:cubicBezTo>
                <a:cubicBezTo>
                  <a:pt x="307025" y="174836"/>
                  <a:pt x="293550" y="190149"/>
                  <a:pt x="295835" y="208429"/>
                </a:cubicBezTo>
                <a:cubicBezTo>
                  <a:pt x="297078" y="218374"/>
                  <a:pt x="305334" y="226111"/>
                  <a:pt x="309282" y="235323"/>
                </a:cubicBezTo>
                <a:cubicBezTo>
                  <a:pt x="312074" y="241837"/>
                  <a:pt x="313765" y="248770"/>
                  <a:pt x="316006" y="255494"/>
                </a:cubicBezTo>
                <a:cubicBezTo>
                  <a:pt x="308850" y="291272"/>
                  <a:pt x="306703" y="332676"/>
                  <a:pt x="282388" y="363070"/>
                </a:cubicBezTo>
                <a:cubicBezTo>
                  <a:pt x="265809" y="383794"/>
                  <a:pt x="244241" y="392230"/>
                  <a:pt x="221877" y="403412"/>
                </a:cubicBezTo>
                <a:cubicBezTo>
                  <a:pt x="203947" y="401171"/>
                  <a:pt x="185848" y="400018"/>
                  <a:pt x="168088" y="396688"/>
                </a:cubicBezTo>
                <a:cubicBezTo>
                  <a:pt x="149923" y="393282"/>
                  <a:pt x="114300" y="383241"/>
                  <a:pt x="114300" y="383241"/>
                </a:cubicBezTo>
                <a:cubicBezTo>
                  <a:pt x="98578" y="384551"/>
                  <a:pt x="29921" y="380216"/>
                  <a:pt x="6724" y="403412"/>
                </a:cubicBezTo>
                <a:cubicBezTo>
                  <a:pt x="1713" y="408423"/>
                  <a:pt x="2241" y="416859"/>
                  <a:pt x="0" y="423582"/>
                </a:cubicBezTo>
                <a:cubicBezTo>
                  <a:pt x="17477" y="476011"/>
                  <a:pt x="-10345" y="405306"/>
                  <a:pt x="33618" y="463923"/>
                </a:cubicBezTo>
                <a:cubicBezTo>
                  <a:pt x="40860" y="473578"/>
                  <a:pt x="42163" y="486512"/>
                  <a:pt x="47065" y="497541"/>
                </a:cubicBezTo>
                <a:cubicBezTo>
                  <a:pt x="51136" y="506700"/>
                  <a:pt x="56030" y="515470"/>
                  <a:pt x="60512" y="524435"/>
                </a:cubicBezTo>
                <a:cubicBezTo>
                  <a:pt x="62753" y="600635"/>
                  <a:pt x="63228" y="676907"/>
                  <a:pt x="67235" y="753035"/>
                </a:cubicBezTo>
                <a:cubicBezTo>
                  <a:pt x="67721" y="762263"/>
                  <a:pt x="69374" y="771906"/>
                  <a:pt x="73959" y="779929"/>
                </a:cubicBezTo>
                <a:cubicBezTo>
                  <a:pt x="78676" y="788185"/>
                  <a:pt x="88291" y="792594"/>
                  <a:pt x="94129" y="800100"/>
                </a:cubicBezTo>
                <a:cubicBezTo>
                  <a:pt x="104051" y="812857"/>
                  <a:pt x="111102" y="827684"/>
                  <a:pt x="121024" y="840441"/>
                </a:cubicBezTo>
                <a:cubicBezTo>
                  <a:pt x="126862" y="847947"/>
                  <a:pt x="134933" y="853456"/>
                  <a:pt x="141194" y="860612"/>
                </a:cubicBezTo>
                <a:cubicBezTo>
                  <a:pt x="160755" y="882967"/>
                  <a:pt x="166736" y="896464"/>
                  <a:pt x="188259" y="914400"/>
                </a:cubicBezTo>
                <a:cubicBezTo>
                  <a:pt x="194467" y="919573"/>
                  <a:pt x="202119" y="922799"/>
                  <a:pt x="208429" y="927847"/>
                </a:cubicBezTo>
                <a:cubicBezTo>
                  <a:pt x="213379" y="931807"/>
                  <a:pt x="216927" y="937334"/>
                  <a:pt x="221877" y="941294"/>
                </a:cubicBezTo>
                <a:cubicBezTo>
                  <a:pt x="240497" y="956190"/>
                  <a:pt x="240913" y="954363"/>
                  <a:pt x="262218" y="961465"/>
                </a:cubicBezTo>
                <a:cubicBezTo>
                  <a:pt x="266700" y="952500"/>
                  <a:pt x="269142" y="942180"/>
                  <a:pt x="275665" y="934570"/>
                </a:cubicBezTo>
                <a:cubicBezTo>
                  <a:pt x="282958" y="926062"/>
                  <a:pt x="294635" y="922324"/>
                  <a:pt x="302559" y="914400"/>
                </a:cubicBezTo>
                <a:cubicBezTo>
                  <a:pt x="308273" y="908686"/>
                  <a:pt x="311524" y="900953"/>
                  <a:pt x="316006" y="894229"/>
                </a:cubicBezTo>
                <a:cubicBezTo>
                  <a:pt x="318247" y="887506"/>
                  <a:pt x="320782" y="880873"/>
                  <a:pt x="322729" y="874059"/>
                </a:cubicBezTo>
                <a:cubicBezTo>
                  <a:pt x="325268" y="865174"/>
                  <a:pt x="326531" y="855931"/>
                  <a:pt x="329453" y="847165"/>
                </a:cubicBezTo>
                <a:cubicBezTo>
                  <a:pt x="333270" y="835715"/>
                  <a:pt x="335174" y="822819"/>
                  <a:pt x="342900" y="813547"/>
                </a:cubicBezTo>
                <a:cubicBezTo>
                  <a:pt x="347437" y="808102"/>
                  <a:pt x="356347" y="809064"/>
                  <a:pt x="363071" y="806823"/>
                </a:cubicBezTo>
                <a:cubicBezTo>
                  <a:pt x="374277" y="797858"/>
                  <a:pt x="384748" y="787889"/>
                  <a:pt x="396688" y="779929"/>
                </a:cubicBezTo>
                <a:cubicBezTo>
                  <a:pt x="405027" y="774369"/>
                  <a:pt x="415083" y="771794"/>
                  <a:pt x="423582" y="766482"/>
                </a:cubicBezTo>
                <a:cubicBezTo>
                  <a:pt x="433085" y="760543"/>
                  <a:pt x="441512" y="753035"/>
                  <a:pt x="450477" y="746312"/>
                </a:cubicBezTo>
                <a:cubicBezTo>
                  <a:pt x="456776" y="736864"/>
                  <a:pt x="477608" y="704807"/>
                  <a:pt x="484094" y="699247"/>
                </a:cubicBezTo>
                <a:cubicBezTo>
                  <a:pt x="491704" y="692724"/>
                  <a:pt x="502649" y="691360"/>
                  <a:pt x="510988" y="685800"/>
                </a:cubicBezTo>
                <a:cubicBezTo>
                  <a:pt x="522928" y="677840"/>
                  <a:pt x="533000" y="667347"/>
                  <a:pt x="544606" y="658906"/>
                </a:cubicBezTo>
                <a:cubicBezTo>
                  <a:pt x="645944" y="585206"/>
                  <a:pt x="537835" y="664819"/>
                  <a:pt x="611841" y="618565"/>
                </a:cubicBezTo>
                <a:cubicBezTo>
                  <a:pt x="670442" y="581939"/>
                  <a:pt x="614316" y="616088"/>
                  <a:pt x="652182" y="578223"/>
                </a:cubicBezTo>
                <a:cubicBezTo>
                  <a:pt x="670937" y="559469"/>
                  <a:pt x="687838" y="552891"/>
                  <a:pt x="712694" y="544606"/>
                </a:cubicBezTo>
                <a:cubicBezTo>
                  <a:pt x="721460" y="541684"/>
                  <a:pt x="730623" y="540123"/>
                  <a:pt x="739588" y="537882"/>
                </a:cubicBezTo>
                <a:cubicBezTo>
                  <a:pt x="744070" y="524435"/>
                  <a:pt x="740357" y="503880"/>
                  <a:pt x="753035" y="497541"/>
                </a:cubicBezTo>
                <a:cubicBezTo>
                  <a:pt x="762000" y="493059"/>
                  <a:pt x="771227" y="489067"/>
                  <a:pt x="779929" y="484094"/>
                </a:cubicBezTo>
                <a:cubicBezTo>
                  <a:pt x="786945" y="480085"/>
                  <a:pt x="792872" y="474261"/>
                  <a:pt x="800100" y="470647"/>
                </a:cubicBezTo>
                <a:cubicBezTo>
                  <a:pt x="806439" y="467477"/>
                  <a:pt x="813547" y="466164"/>
                  <a:pt x="820271" y="463923"/>
                </a:cubicBezTo>
                <a:cubicBezTo>
                  <a:pt x="824753" y="457200"/>
                  <a:pt x="833718" y="451834"/>
                  <a:pt x="833718" y="443753"/>
                </a:cubicBezTo>
                <a:cubicBezTo>
                  <a:pt x="833718" y="433730"/>
                  <a:pt x="827358" y="423946"/>
                  <a:pt x="820271" y="416859"/>
                </a:cubicBezTo>
                <a:cubicBezTo>
                  <a:pt x="795966" y="392554"/>
                  <a:pt x="719623" y="397738"/>
                  <a:pt x="705971" y="396688"/>
                </a:cubicBezTo>
                <a:cubicBezTo>
                  <a:pt x="701489" y="385482"/>
                  <a:pt x="693194" y="375121"/>
                  <a:pt x="692524" y="363070"/>
                </a:cubicBezTo>
                <a:cubicBezTo>
                  <a:pt x="690903" y="333894"/>
                  <a:pt x="694169" y="304441"/>
                  <a:pt x="699247" y="275665"/>
                </a:cubicBezTo>
                <a:cubicBezTo>
                  <a:pt x="700989" y="265794"/>
                  <a:pt x="704994" y="255187"/>
                  <a:pt x="712694" y="248770"/>
                </a:cubicBezTo>
                <a:cubicBezTo>
                  <a:pt x="765245" y="204977"/>
                  <a:pt x="765005" y="212493"/>
                  <a:pt x="813547" y="201706"/>
                </a:cubicBezTo>
                <a:cubicBezTo>
                  <a:pt x="822568" y="199701"/>
                  <a:pt x="831948" y="198622"/>
                  <a:pt x="840441" y="194982"/>
                </a:cubicBezTo>
                <a:cubicBezTo>
                  <a:pt x="847868" y="191799"/>
                  <a:pt x="857250" y="188259"/>
                  <a:pt x="860612" y="17481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Santo Antônio</a:t>
            </a:r>
          </a:p>
        </p:txBody>
      </p:sp>
      <p:sp>
        <p:nvSpPr>
          <p:cNvPr id="48" name="Forma Livre: Forma 47">
            <a:hlinkClick r:id="rId5" action="ppaction://hlinksldjump"/>
            <a:extLst>
              <a:ext uri="{FF2B5EF4-FFF2-40B4-BE49-F238E27FC236}">
                <a16:creationId xmlns:a16="http://schemas.microsoft.com/office/drawing/2014/main" id="{8CE3941C-8D2B-4A52-B2A6-02E8FC5504E3}"/>
              </a:ext>
            </a:extLst>
          </p:cNvPr>
          <p:cNvSpPr/>
          <p:nvPr/>
        </p:nvSpPr>
        <p:spPr>
          <a:xfrm>
            <a:off x="1476569" y="2256862"/>
            <a:ext cx="492513" cy="357955"/>
          </a:xfrm>
          <a:custGeom>
            <a:avLst/>
            <a:gdLst>
              <a:gd name="connsiteX0" fmla="*/ 416858 w 477370"/>
              <a:gd name="connsiteY0" fmla="*/ 1355 h 357955"/>
              <a:gd name="connsiteX1" fmla="*/ 194982 w 477370"/>
              <a:gd name="connsiteY1" fmla="*/ 8078 h 357955"/>
              <a:gd name="connsiteX2" fmla="*/ 47064 w 477370"/>
              <a:gd name="connsiteY2" fmla="*/ 8078 h 357955"/>
              <a:gd name="connsiteX3" fmla="*/ 40341 w 477370"/>
              <a:gd name="connsiteY3" fmla="*/ 75314 h 357955"/>
              <a:gd name="connsiteX4" fmla="*/ 26894 w 477370"/>
              <a:gd name="connsiteY4" fmla="*/ 102208 h 357955"/>
              <a:gd name="connsiteX5" fmla="*/ 0 w 477370"/>
              <a:gd name="connsiteY5" fmla="*/ 169443 h 357955"/>
              <a:gd name="connsiteX6" fmla="*/ 6723 w 477370"/>
              <a:gd name="connsiteY6" fmla="*/ 209784 h 357955"/>
              <a:gd name="connsiteX7" fmla="*/ 33617 w 477370"/>
              <a:gd name="connsiteY7" fmla="*/ 270296 h 357955"/>
              <a:gd name="connsiteX8" fmla="*/ 26894 w 477370"/>
              <a:gd name="connsiteY8" fmla="*/ 337531 h 357955"/>
              <a:gd name="connsiteX9" fmla="*/ 67235 w 477370"/>
              <a:gd name="connsiteY9" fmla="*/ 357702 h 357955"/>
              <a:gd name="connsiteX10" fmla="*/ 437029 w 477370"/>
              <a:gd name="connsiteY10" fmla="*/ 344255 h 357955"/>
              <a:gd name="connsiteX11" fmla="*/ 457200 w 477370"/>
              <a:gd name="connsiteY11" fmla="*/ 229955 h 357955"/>
              <a:gd name="connsiteX12" fmla="*/ 470647 w 477370"/>
              <a:gd name="connsiteY12" fmla="*/ 169443 h 357955"/>
              <a:gd name="connsiteX13" fmla="*/ 477370 w 477370"/>
              <a:gd name="connsiteY13" fmla="*/ 135825 h 357955"/>
              <a:gd name="connsiteX14" fmla="*/ 470647 w 477370"/>
              <a:gd name="connsiteY14" fmla="*/ 34972 h 357955"/>
              <a:gd name="connsiteX15" fmla="*/ 423582 w 477370"/>
              <a:gd name="connsiteY15" fmla="*/ 14802 h 357955"/>
              <a:gd name="connsiteX16" fmla="*/ 416858 w 477370"/>
              <a:gd name="connsiteY16" fmla="*/ 1355 h 3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7370" h="357955">
                <a:moveTo>
                  <a:pt x="416858" y="1355"/>
                </a:moveTo>
                <a:cubicBezTo>
                  <a:pt x="378758" y="234"/>
                  <a:pt x="268975" y="8078"/>
                  <a:pt x="194982" y="8078"/>
                </a:cubicBezTo>
                <a:cubicBezTo>
                  <a:pt x="35787" y="8078"/>
                  <a:pt x="119775" y="-10098"/>
                  <a:pt x="47064" y="8078"/>
                </a:cubicBezTo>
                <a:cubicBezTo>
                  <a:pt x="44823" y="30490"/>
                  <a:pt x="45060" y="53290"/>
                  <a:pt x="40341" y="75314"/>
                </a:cubicBezTo>
                <a:cubicBezTo>
                  <a:pt x="38241" y="85114"/>
                  <a:pt x="29531" y="92538"/>
                  <a:pt x="26894" y="102208"/>
                </a:cubicBezTo>
                <a:cubicBezTo>
                  <a:pt x="8740" y="168771"/>
                  <a:pt x="37427" y="132015"/>
                  <a:pt x="0" y="169443"/>
                </a:cubicBezTo>
                <a:cubicBezTo>
                  <a:pt x="2241" y="182890"/>
                  <a:pt x="1660" y="197127"/>
                  <a:pt x="6723" y="209784"/>
                </a:cubicBezTo>
                <a:cubicBezTo>
                  <a:pt x="46362" y="308881"/>
                  <a:pt x="11836" y="161380"/>
                  <a:pt x="33617" y="270296"/>
                </a:cubicBezTo>
                <a:cubicBezTo>
                  <a:pt x="31376" y="292708"/>
                  <a:pt x="18808" y="316509"/>
                  <a:pt x="26894" y="337531"/>
                </a:cubicBezTo>
                <a:cubicBezTo>
                  <a:pt x="32291" y="351563"/>
                  <a:pt x="52220" y="356932"/>
                  <a:pt x="67235" y="357702"/>
                </a:cubicBezTo>
                <a:cubicBezTo>
                  <a:pt x="109699" y="359880"/>
                  <a:pt x="367780" y="347402"/>
                  <a:pt x="437029" y="344255"/>
                </a:cubicBezTo>
                <a:cubicBezTo>
                  <a:pt x="467936" y="189716"/>
                  <a:pt x="437292" y="349403"/>
                  <a:pt x="457200" y="229955"/>
                </a:cubicBezTo>
                <a:cubicBezTo>
                  <a:pt x="463965" y="189367"/>
                  <a:pt x="462583" y="205733"/>
                  <a:pt x="470647" y="169443"/>
                </a:cubicBezTo>
                <a:cubicBezTo>
                  <a:pt x="473126" y="158287"/>
                  <a:pt x="475129" y="147031"/>
                  <a:pt x="477370" y="135825"/>
                </a:cubicBezTo>
                <a:cubicBezTo>
                  <a:pt x="475129" y="102207"/>
                  <a:pt x="478364" y="67769"/>
                  <a:pt x="470647" y="34972"/>
                </a:cubicBezTo>
                <a:cubicBezTo>
                  <a:pt x="467696" y="22431"/>
                  <a:pt x="429832" y="16588"/>
                  <a:pt x="423582" y="14802"/>
                </a:cubicBezTo>
                <a:cubicBezTo>
                  <a:pt x="416767" y="12855"/>
                  <a:pt x="454958" y="2476"/>
                  <a:pt x="416858" y="1355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Bela V Caroba</a:t>
            </a:r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B78FF465-7890-4237-94E5-D8FE4A5E419F}"/>
              </a:ext>
            </a:extLst>
          </p:cNvPr>
          <p:cNvSpPr/>
          <p:nvPr/>
        </p:nvSpPr>
        <p:spPr>
          <a:xfrm>
            <a:off x="911793" y="1639652"/>
            <a:ext cx="934571" cy="618565"/>
          </a:xfrm>
          <a:custGeom>
            <a:avLst/>
            <a:gdLst>
              <a:gd name="connsiteX0" fmla="*/ 840441 w 934571"/>
              <a:gd name="connsiteY0" fmla="*/ 0 h 618565"/>
              <a:gd name="connsiteX1" fmla="*/ 618565 w 934571"/>
              <a:gd name="connsiteY1" fmla="*/ 13447 h 618565"/>
              <a:gd name="connsiteX2" fmla="*/ 571500 w 934571"/>
              <a:gd name="connsiteY2" fmla="*/ 26894 h 618565"/>
              <a:gd name="connsiteX3" fmla="*/ 544606 w 934571"/>
              <a:gd name="connsiteY3" fmla="*/ 33618 h 618565"/>
              <a:gd name="connsiteX4" fmla="*/ 517712 w 934571"/>
              <a:gd name="connsiteY4" fmla="*/ 53788 h 618565"/>
              <a:gd name="connsiteX5" fmla="*/ 490818 w 934571"/>
              <a:gd name="connsiteY5" fmla="*/ 67235 h 618565"/>
              <a:gd name="connsiteX6" fmla="*/ 463924 w 934571"/>
              <a:gd name="connsiteY6" fmla="*/ 100853 h 618565"/>
              <a:gd name="connsiteX7" fmla="*/ 437030 w 934571"/>
              <a:gd name="connsiteY7" fmla="*/ 107577 h 618565"/>
              <a:gd name="connsiteX8" fmla="*/ 383241 w 934571"/>
              <a:gd name="connsiteY8" fmla="*/ 121024 h 618565"/>
              <a:gd name="connsiteX9" fmla="*/ 356347 w 934571"/>
              <a:gd name="connsiteY9" fmla="*/ 127747 h 618565"/>
              <a:gd name="connsiteX10" fmla="*/ 316006 w 934571"/>
              <a:gd name="connsiteY10" fmla="*/ 134471 h 618565"/>
              <a:gd name="connsiteX11" fmla="*/ 289112 w 934571"/>
              <a:gd name="connsiteY11" fmla="*/ 141194 h 618565"/>
              <a:gd name="connsiteX12" fmla="*/ 141194 w 934571"/>
              <a:gd name="connsiteY12" fmla="*/ 147918 h 618565"/>
              <a:gd name="connsiteX13" fmla="*/ 107577 w 934571"/>
              <a:gd name="connsiteY13" fmla="*/ 161365 h 618565"/>
              <a:gd name="connsiteX14" fmla="*/ 80683 w 934571"/>
              <a:gd name="connsiteY14" fmla="*/ 174812 h 618565"/>
              <a:gd name="connsiteX15" fmla="*/ 47065 w 934571"/>
              <a:gd name="connsiteY15" fmla="*/ 181535 h 618565"/>
              <a:gd name="connsiteX16" fmla="*/ 20171 w 934571"/>
              <a:gd name="connsiteY16" fmla="*/ 188259 h 618565"/>
              <a:gd name="connsiteX17" fmla="*/ 13447 w 934571"/>
              <a:gd name="connsiteY17" fmla="*/ 228600 h 618565"/>
              <a:gd name="connsiteX18" fmla="*/ 6724 w 934571"/>
              <a:gd name="connsiteY18" fmla="*/ 255494 h 618565"/>
              <a:gd name="connsiteX19" fmla="*/ 0 w 934571"/>
              <a:gd name="connsiteY19" fmla="*/ 309282 h 618565"/>
              <a:gd name="connsiteX20" fmla="*/ 6724 w 934571"/>
              <a:gd name="connsiteY20" fmla="*/ 369794 h 618565"/>
              <a:gd name="connsiteX21" fmla="*/ 33618 w 934571"/>
              <a:gd name="connsiteY21" fmla="*/ 383241 h 618565"/>
              <a:gd name="connsiteX22" fmla="*/ 73959 w 934571"/>
              <a:gd name="connsiteY22" fmla="*/ 396688 h 618565"/>
              <a:gd name="connsiteX23" fmla="*/ 134471 w 934571"/>
              <a:gd name="connsiteY23" fmla="*/ 383241 h 618565"/>
              <a:gd name="connsiteX24" fmla="*/ 147918 w 934571"/>
              <a:gd name="connsiteY24" fmla="*/ 410135 h 618565"/>
              <a:gd name="connsiteX25" fmla="*/ 181535 w 934571"/>
              <a:gd name="connsiteY25" fmla="*/ 437029 h 618565"/>
              <a:gd name="connsiteX26" fmla="*/ 221877 w 934571"/>
              <a:gd name="connsiteY26" fmla="*/ 463924 h 618565"/>
              <a:gd name="connsiteX27" fmla="*/ 248771 w 934571"/>
              <a:gd name="connsiteY27" fmla="*/ 484094 h 618565"/>
              <a:gd name="connsiteX28" fmla="*/ 275665 w 934571"/>
              <a:gd name="connsiteY28" fmla="*/ 497541 h 618565"/>
              <a:gd name="connsiteX29" fmla="*/ 295835 w 934571"/>
              <a:gd name="connsiteY29" fmla="*/ 510988 h 618565"/>
              <a:gd name="connsiteX30" fmla="*/ 322730 w 934571"/>
              <a:gd name="connsiteY30" fmla="*/ 524435 h 618565"/>
              <a:gd name="connsiteX31" fmla="*/ 342900 w 934571"/>
              <a:gd name="connsiteY31" fmla="*/ 537882 h 618565"/>
              <a:gd name="connsiteX32" fmla="*/ 383241 w 934571"/>
              <a:gd name="connsiteY32" fmla="*/ 544606 h 618565"/>
              <a:gd name="connsiteX33" fmla="*/ 551330 w 934571"/>
              <a:gd name="connsiteY33" fmla="*/ 537882 h 618565"/>
              <a:gd name="connsiteX34" fmla="*/ 625288 w 934571"/>
              <a:gd name="connsiteY34" fmla="*/ 591671 h 618565"/>
              <a:gd name="connsiteX35" fmla="*/ 679077 w 934571"/>
              <a:gd name="connsiteY35" fmla="*/ 598394 h 618565"/>
              <a:gd name="connsiteX36" fmla="*/ 779930 w 934571"/>
              <a:gd name="connsiteY36" fmla="*/ 611841 h 618565"/>
              <a:gd name="connsiteX37" fmla="*/ 874059 w 934571"/>
              <a:gd name="connsiteY37" fmla="*/ 618565 h 618565"/>
              <a:gd name="connsiteX38" fmla="*/ 907677 w 934571"/>
              <a:gd name="connsiteY38" fmla="*/ 611841 h 618565"/>
              <a:gd name="connsiteX39" fmla="*/ 927847 w 934571"/>
              <a:gd name="connsiteY39" fmla="*/ 605118 h 618565"/>
              <a:gd name="connsiteX40" fmla="*/ 934571 w 934571"/>
              <a:gd name="connsiteY40" fmla="*/ 578224 h 618565"/>
              <a:gd name="connsiteX41" fmla="*/ 927847 w 934571"/>
              <a:gd name="connsiteY41" fmla="*/ 524435 h 618565"/>
              <a:gd name="connsiteX42" fmla="*/ 921124 w 934571"/>
              <a:gd name="connsiteY42" fmla="*/ 484094 h 618565"/>
              <a:gd name="connsiteX43" fmla="*/ 880783 w 934571"/>
              <a:gd name="connsiteY43" fmla="*/ 457200 h 618565"/>
              <a:gd name="connsiteX44" fmla="*/ 860612 w 934571"/>
              <a:gd name="connsiteY44" fmla="*/ 349624 h 618565"/>
              <a:gd name="connsiteX45" fmla="*/ 853888 w 934571"/>
              <a:gd name="connsiteY45" fmla="*/ 316006 h 618565"/>
              <a:gd name="connsiteX46" fmla="*/ 847165 w 934571"/>
              <a:gd name="connsiteY46" fmla="*/ 275665 h 618565"/>
              <a:gd name="connsiteX47" fmla="*/ 840441 w 934571"/>
              <a:gd name="connsiteY47" fmla="*/ 208429 h 618565"/>
              <a:gd name="connsiteX48" fmla="*/ 826994 w 934571"/>
              <a:gd name="connsiteY48" fmla="*/ 127747 h 618565"/>
              <a:gd name="connsiteX49" fmla="*/ 840441 w 934571"/>
              <a:gd name="connsiteY49" fmla="*/ 0 h 61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4571" h="618565">
                <a:moveTo>
                  <a:pt x="840441" y="0"/>
                </a:moveTo>
                <a:cubicBezTo>
                  <a:pt x="792308" y="2292"/>
                  <a:pt x="677461" y="6085"/>
                  <a:pt x="618565" y="13447"/>
                </a:cubicBezTo>
                <a:cubicBezTo>
                  <a:pt x="599893" y="15781"/>
                  <a:pt x="588858" y="21935"/>
                  <a:pt x="571500" y="26894"/>
                </a:cubicBezTo>
                <a:cubicBezTo>
                  <a:pt x="562615" y="29433"/>
                  <a:pt x="553571" y="31377"/>
                  <a:pt x="544606" y="33618"/>
                </a:cubicBezTo>
                <a:cubicBezTo>
                  <a:pt x="535641" y="40341"/>
                  <a:pt x="527214" y="47849"/>
                  <a:pt x="517712" y="53788"/>
                </a:cubicBezTo>
                <a:cubicBezTo>
                  <a:pt x="509213" y="59100"/>
                  <a:pt x="498361" y="60635"/>
                  <a:pt x="490818" y="67235"/>
                </a:cubicBezTo>
                <a:cubicBezTo>
                  <a:pt x="480018" y="76685"/>
                  <a:pt x="475404" y="92243"/>
                  <a:pt x="463924" y="100853"/>
                </a:cubicBezTo>
                <a:cubicBezTo>
                  <a:pt x="456532" y="106397"/>
                  <a:pt x="445915" y="105038"/>
                  <a:pt x="437030" y="107577"/>
                </a:cubicBezTo>
                <a:cubicBezTo>
                  <a:pt x="373972" y="125593"/>
                  <a:pt x="475481" y="100526"/>
                  <a:pt x="383241" y="121024"/>
                </a:cubicBezTo>
                <a:cubicBezTo>
                  <a:pt x="374221" y="123029"/>
                  <a:pt x="365408" y="125935"/>
                  <a:pt x="356347" y="127747"/>
                </a:cubicBezTo>
                <a:cubicBezTo>
                  <a:pt x="342979" y="130421"/>
                  <a:pt x="329374" y="131797"/>
                  <a:pt x="316006" y="134471"/>
                </a:cubicBezTo>
                <a:cubicBezTo>
                  <a:pt x="306945" y="136283"/>
                  <a:pt x="298325" y="140485"/>
                  <a:pt x="289112" y="141194"/>
                </a:cubicBezTo>
                <a:cubicBezTo>
                  <a:pt x="239900" y="144979"/>
                  <a:pt x="190500" y="145677"/>
                  <a:pt x="141194" y="147918"/>
                </a:cubicBezTo>
                <a:cubicBezTo>
                  <a:pt x="129988" y="152400"/>
                  <a:pt x="118606" y="156463"/>
                  <a:pt x="107577" y="161365"/>
                </a:cubicBezTo>
                <a:cubicBezTo>
                  <a:pt x="98418" y="165436"/>
                  <a:pt x="90191" y="171643"/>
                  <a:pt x="80683" y="174812"/>
                </a:cubicBezTo>
                <a:cubicBezTo>
                  <a:pt x="69842" y="178426"/>
                  <a:pt x="58221" y="179056"/>
                  <a:pt x="47065" y="181535"/>
                </a:cubicBezTo>
                <a:cubicBezTo>
                  <a:pt x="38044" y="183540"/>
                  <a:pt x="29136" y="186018"/>
                  <a:pt x="20171" y="188259"/>
                </a:cubicBezTo>
                <a:cubicBezTo>
                  <a:pt x="17930" y="201706"/>
                  <a:pt x="16121" y="215232"/>
                  <a:pt x="13447" y="228600"/>
                </a:cubicBezTo>
                <a:cubicBezTo>
                  <a:pt x="11635" y="237661"/>
                  <a:pt x="8243" y="246379"/>
                  <a:pt x="6724" y="255494"/>
                </a:cubicBezTo>
                <a:cubicBezTo>
                  <a:pt x="3753" y="273317"/>
                  <a:pt x="2241" y="291353"/>
                  <a:pt x="0" y="309282"/>
                </a:cubicBezTo>
                <a:cubicBezTo>
                  <a:pt x="2241" y="329453"/>
                  <a:pt x="-1674" y="351318"/>
                  <a:pt x="6724" y="369794"/>
                </a:cubicBezTo>
                <a:cubicBezTo>
                  <a:pt x="10871" y="378918"/>
                  <a:pt x="24312" y="379519"/>
                  <a:pt x="33618" y="383241"/>
                </a:cubicBezTo>
                <a:cubicBezTo>
                  <a:pt x="46779" y="388505"/>
                  <a:pt x="73959" y="396688"/>
                  <a:pt x="73959" y="396688"/>
                </a:cubicBezTo>
                <a:cubicBezTo>
                  <a:pt x="90560" y="371788"/>
                  <a:pt x="90462" y="358792"/>
                  <a:pt x="134471" y="383241"/>
                </a:cubicBezTo>
                <a:cubicBezTo>
                  <a:pt x="143233" y="388108"/>
                  <a:pt x="141318" y="402592"/>
                  <a:pt x="147918" y="410135"/>
                </a:cubicBezTo>
                <a:cubicBezTo>
                  <a:pt x="157368" y="420935"/>
                  <a:pt x="171388" y="426882"/>
                  <a:pt x="181535" y="437029"/>
                </a:cubicBezTo>
                <a:cubicBezTo>
                  <a:pt x="212490" y="467984"/>
                  <a:pt x="172986" y="451700"/>
                  <a:pt x="221877" y="463924"/>
                </a:cubicBezTo>
                <a:cubicBezTo>
                  <a:pt x="230842" y="470647"/>
                  <a:pt x="239269" y="478155"/>
                  <a:pt x="248771" y="484094"/>
                </a:cubicBezTo>
                <a:cubicBezTo>
                  <a:pt x="257270" y="489406"/>
                  <a:pt x="266963" y="492568"/>
                  <a:pt x="275665" y="497541"/>
                </a:cubicBezTo>
                <a:cubicBezTo>
                  <a:pt x="282681" y="501550"/>
                  <a:pt x="288819" y="506979"/>
                  <a:pt x="295835" y="510988"/>
                </a:cubicBezTo>
                <a:cubicBezTo>
                  <a:pt x="304538" y="515961"/>
                  <a:pt x="314027" y="519462"/>
                  <a:pt x="322730" y="524435"/>
                </a:cubicBezTo>
                <a:cubicBezTo>
                  <a:pt x="329746" y="528444"/>
                  <a:pt x="335234" y="535327"/>
                  <a:pt x="342900" y="537882"/>
                </a:cubicBezTo>
                <a:cubicBezTo>
                  <a:pt x="355833" y="542193"/>
                  <a:pt x="369794" y="542365"/>
                  <a:pt x="383241" y="544606"/>
                </a:cubicBezTo>
                <a:cubicBezTo>
                  <a:pt x="416469" y="540453"/>
                  <a:pt x="507964" y="520536"/>
                  <a:pt x="551330" y="537882"/>
                </a:cubicBezTo>
                <a:cubicBezTo>
                  <a:pt x="631951" y="570130"/>
                  <a:pt x="554085" y="569762"/>
                  <a:pt x="625288" y="591671"/>
                </a:cubicBezTo>
                <a:cubicBezTo>
                  <a:pt x="642558" y="596985"/>
                  <a:pt x="661147" y="596153"/>
                  <a:pt x="679077" y="598394"/>
                </a:cubicBezTo>
                <a:cubicBezTo>
                  <a:pt x="727996" y="610625"/>
                  <a:pt x="702101" y="605615"/>
                  <a:pt x="779930" y="611841"/>
                </a:cubicBezTo>
                <a:lnTo>
                  <a:pt x="874059" y="618565"/>
                </a:lnTo>
                <a:cubicBezTo>
                  <a:pt x="885265" y="616324"/>
                  <a:pt x="896590" y="614613"/>
                  <a:pt x="907677" y="611841"/>
                </a:cubicBezTo>
                <a:cubicBezTo>
                  <a:pt x="914552" y="610122"/>
                  <a:pt x="923420" y="610652"/>
                  <a:pt x="927847" y="605118"/>
                </a:cubicBezTo>
                <a:cubicBezTo>
                  <a:pt x="933620" y="597902"/>
                  <a:pt x="932330" y="587189"/>
                  <a:pt x="934571" y="578224"/>
                </a:cubicBezTo>
                <a:cubicBezTo>
                  <a:pt x="932330" y="560294"/>
                  <a:pt x="930402" y="542323"/>
                  <a:pt x="927847" y="524435"/>
                </a:cubicBezTo>
                <a:cubicBezTo>
                  <a:pt x="925919" y="510940"/>
                  <a:pt x="928942" y="495262"/>
                  <a:pt x="921124" y="484094"/>
                </a:cubicBezTo>
                <a:cubicBezTo>
                  <a:pt x="911856" y="470854"/>
                  <a:pt x="880783" y="457200"/>
                  <a:pt x="880783" y="457200"/>
                </a:cubicBezTo>
                <a:cubicBezTo>
                  <a:pt x="856062" y="395401"/>
                  <a:pt x="872692" y="446261"/>
                  <a:pt x="860612" y="349624"/>
                </a:cubicBezTo>
                <a:cubicBezTo>
                  <a:pt x="859195" y="338284"/>
                  <a:pt x="855932" y="327250"/>
                  <a:pt x="853888" y="316006"/>
                </a:cubicBezTo>
                <a:cubicBezTo>
                  <a:pt x="851449" y="302593"/>
                  <a:pt x="848856" y="289192"/>
                  <a:pt x="847165" y="275665"/>
                </a:cubicBezTo>
                <a:cubicBezTo>
                  <a:pt x="844371" y="253315"/>
                  <a:pt x="843073" y="230799"/>
                  <a:pt x="840441" y="208429"/>
                </a:cubicBezTo>
                <a:cubicBezTo>
                  <a:pt x="835675" y="167914"/>
                  <a:pt x="834250" y="164024"/>
                  <a:pt x="826994" y="127747"/>
                </a:cubicBezTo>
                <a:lnTo>
                  <a:pt x="840441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Planalto</a:t>
            </a: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40301FAF-2BDC-492C-9579-99393F558E98}"/>
              </a:ext>
            </a:extLst>
          </p:cNvPr>
          <p:cNvSpPr/>
          <p:nvPr/>
        </p:nvSpPr>
        <p:spPr>
          <a:xfrm>
            <a:off x="938195" y="2063226"/>
            <a:ext cx="538863" cy="618565"/>
          </a:xfrm>
          <a:custGeom>
            <a:avLst/>
            <a:gdLst>
              <a:gd name="connsiteX0" fmla="*/ 458180 w 538863"/>
              <a:gd name="connsiteY0" fmla="*/ 605118 h 618565"/>
              <a:gd name="connsiteX1" fmla="*/ 491798 w 538863"/>
              <a:gd name="connsiteY1" fmla="*/ 584947 h 618565"/>
              <a:gd name="connsiteX2" fmla="*/ 518692 w 538863"/>
              <a:gd name="connsiteY2" fmla="*/ 544606 h 618565"/>
              <a:gd name="connsiteX3" fmla="*/ 525416 w 538863"/>
              <a:gd name="connsiteY3" fmla="*/ 524436 h 618565"/>
              <a:gd name="connsiteX4" fmla="*/ 538863 w 538863"/>
              <a:gd name="connsiteY4" fmla="*/ 477371 h 618565"/>
              <a:gd name="connsiteX5" fmla="*/ 505245 w 538863"/>
              <a:gd name="connsiteY5" fmla="*/ 437030 h 618565"/>
              <a:gd name="connsiteX6" fmla="*/ 491798 w 538863"/>
              <a:gd name="connsiteY6" fmla="*/ 396689 h 618565"/>
              <a:gd name="connsiteX7" fmla="*/ 498522 w 538863"/>
              <a:gd name="connsiteY7" fmla="*/ 309283 h 618565"/>
              <a:gd name="connsiteX8" fmla="*/ 511969 w 538863"/>
              <a:gd name="connsiteY8" fmla="*/ 248771 h 618565"/>
              <a:gd name="connsiteX9" fmla="*/ 478351 w 538863"/>
              <a:gd name="connsiteY9" fmla="*/ 154642 h 618565"/>
              <a:gd name="connsiteX10" fmla="*/ 451457 w 538863"/>
              <a:gd name="connsiteY10" fmla="*/ 147918 h 618565"/>
              <a:gd name="connsiteX11" fmla="*/ 397669 w 538863"/>
              <a:gd name="connsiteY11" fmla="*/ 154642 h 618565"/>
              <a:gd name="connsiteX12" fmla="*/ 303539 w 538863"/>
              <a:gd name="connsiteY12" fmla="*/ 147918 h 618565"/>
              <a:gd name="connsiteX13" fmla="*/ 249751 w 538863"/>
              <a:gd name="connsiteY13" fmla="*/ 134471 h 618565"/>
              <a:gd name="connsiteX14" fmla="*/ 189239 w 538863"/>
              <a:gd name="connsiteY14" fmla="*/ 121024 h 618565"/>
              <a:gd name="connsiteX15" fmla="*/ 108557 w 538863"/>
              <a:gd name="connsiteY15" fmla="*/ 53789 h 618565"/>
              <a:gd name="connsiteX16" fmla="*/ 88386 w 538863"/>
              <a:gd name="connsiteY16" fmla="*/ 33618 h 618565"/>
              <a:gd name="connsiteX17" fmla="*/ 74939 w 538863"/>
              <a:gd name="connsiteY17" fmla="*/ 13447 h 618565"/>
              <a:gd name="connsiteX18" fmla="*/ 34598 w 538863"/>
              <a:gd name="connsiteY18" fmla="*/ 0 h 618565"/>
              <a:gd name="connsiteX19" fmla="*/ 21151 w 538863"/>
              <a:gd name="connsiteY19" fmla="*/ 20171 h 618565"/>
              <a:gd name="connsiteX20" fmla="*/ 21151 w 538863"/>
              <a:gd name="connsiteY20" fmla="*/ 121024 h 618565"/>
              <a:gd name="connsiteX21" fmla="*/ 68216 w 538863"/>
              <a:gd name="connsiteY21" fmla="*/ 147918 h 618565"/>
              <a:gd name="connsiteX22" fmla="*/ 68216 w 538863"/>
              <a:gd name="connsiteY22" fmla="*/ 228600 h 618565"/>
              <a:gd name="connsiteX23" fmla="*/ 48045 w 538863"/>
              <a:gd name="connsiteY23" fmla="*/ 235324 h 618565"/>
              <a:gd name="connsiteX24" fmla="*/ 21151 w 538863"/>
              <a:gd name="connsiteY24" fmla="*/ 255495 h 618565"/>
              <a:gd name="connsiteX25" fmla="*/ 980 w 538863"/>
              <a:gd name="connsiteY25" fmla="*/ 268942 h 618565"/>
              <a:gd name="connsiteX26" fmla="*/ 7704 w 538863"/>
              <a:gd name="connsiteY26" fmla="*/ 363071 h 618565"/>
              <a:gd name="connsiteX27" fmla="*/ 14427 w 538863"/>
              <a:gd name="connsiteY27" fmla="*/ 510989 h 618565"/>
              <a:gd name="connsiteX28" fmla="*/ 48045 w 538863"/>
              <a:gd name="connsiteY28" fmla="*/ 524436 h 618565"/>
              <a:gd name="connsiteX29" fmla="*/ 135451 w 538863"/>
              <a:gd name="connsiteY29" fmla="*/ 537883 h 618565"/>
              <a:gd name="connsiteX30" fmla="*/ 162345 w 538863"/>
              <a:gd name="connsiteY30" fmla="*/ 564777 h 618565"/>
              <a:gd name="connsiteX31" fmla="*/ 169069 w 538863"/>
              <a:gd name="connsiteY31" fmla="*/ 584947 h 618565"/>
              <a:gd name="connsiteX32" fmla="*/ 209410 w 538863"/>
              <a:gd name="connsiteY32" fmla="*/ 605118 h 618565"/>
              <a:gd name="connsiteX33" fmla="*/ 370774 w 538863"/>
              <a:gd name="connsiteY33" fmla="*/ 618565 h 618565"/>
              <a:gd name="connsiteX34" fmla="*/ 417839 w 538863"/>
              <a:gd name="connsiteY34" fmla="*/ 611842 h 618565"/>
              <a:gd name="connsiteX35" fmla="*/ 458180 w 538863"/>
              <a:gd name="connsiteY35" fmla="*/ 605118 h 61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8863" h="618565">
                <a:moveTo>
                  <a:pt x="458180" y="605118"/>
                </a:moveTo>
                <a:cubicBezTo>
                  <a:pt x="470506" y="600636"/>
                  <a:pt x="482557" y="594188"/>
                  <a:pt x="491798" y="584947"/>
                </a:cubicBezTo>
                <a:cubicBezTo>
                  <a:pt x="503226" y="573519"/>
                  <a:pt x="510843" y="558733"/>
                  <a:pt x="518692" y="544606"/>
                </a:cubicBezTo>
                <a:cubicBezTo>
                  <a:pt x="522134" y="538411"/>
                  <a:pt x="523469" y="531250"/>
                  <a:pt x="525416" y="524436"/>
                </a:cubicBezTo>
                <a:cubicBezTo>
                  <a:pt x="542303" y="465331"/>
                  <a:pt x="522739" y="525740"/>
                  <a:pt x="538863" y="477371"/>
                </a:cubicBezTo>
                <a:cubicBezTo>
                  <a:pt x="526197" y="464705"/>
                  <a:pt x="512733" y="453878"/>
                  <a:pt x="505245" y="437030"/>
                </a:cubicBezTo>
                <a:cubicBezTo>
                  <a:pt x="499488" y="424077"/>
                  <a:pt x="496280" y="410136"/>
                  <a:pt x="491798" y="396689"/>
                </a:cubicBezTo>
                <a:cubicBezTo>
                  <a:pt x="494039" y="367554"/>
                  <a:pt x="495295" y="338326"/>
                  <a:pt x="498522" y="309283"/>
                </a:cubicBezTo>
                <a:cubicBezTo>
                  <a:pt x="500230" y="293909"/>
                  <a:pt x="507993" y="264672"/>
                  <a:pt x="511969" y="248771"/>
                </a:cubicBezTo>
                <a:cubicBezTo>
                  <a:pt x="498978" y="164326"/>
                  <a:pt x="526119" y="168290"/>
                  <a:pt x="478351" y="154642"/>
                </a:cubicBezTo>
                <a:cubicBezTo>
                  <a:pt x="469466" y="152103"/>
                  <a:pt x="460422" y="150159"/>
                  <a:pt x="451457" y="147918"/>
                </a:cubicBezTo>
                <a:cubicBezTo>
                  <a:pt x="433528" y="150159"/>
                  <a:pt x="415738" y="154642"/>
                  <a:pt x="397669" y="154642"/>
                </a:cubicBezTo>
                <a:cubicBezTo>
                  <a:pt x="366212" y="154642"/>
                  <a:pt x="334707" y="152168"/>
                  <a:pt x="303539" y="147918"/>
                </a:cubicBezTo>
                <a:cubicBezTo>
                  <a:pt x="285227" y="145421"/>
                  <a:pt x="267873" y="138096"/>
                  <a:pt x="249751" y="134471"/>
                </a:cubicBezTo>
                <a:cubicBezTo>
                  <a:pt x="207072" y="125935"/>
                  <a:pt x="227220" y="130518"/>
                  <a:pt x="189239" y="121024"/>
                </a:cubicBezTo>
                <a:cubicBezTo>
                  <a:pt x="136598" y="89438"/>
                  <a:pt x="164862" y="110093"/>
                  <a:pt x="108557" y="53789"/>
                </a:cubicBezTo>
                <a:cubicBezTo>
                  <a:pt x="101833" y="47065"/>
                  <a:pt x="93660" y="41530"/>
                  <a:pt x="88386" y="33618"/>
                </a:cubicBezTo>
                <a:cubicBezTo>
                  <a:pt x="83904" y="26894"/>
                  <a:pt x="81791" y="17730"/>
                  <a:pt x="74939" y="13447"/>
                </a:cubicBezTo>
                <a:cubicBezTo>
                  <a:pt x="62919" y="5935"/>
                  <a:pt x="34598" y="0"/>
                  <a:pt x="34598" y="0"/>
                </a:cubicBezTo>
                <a:cubicBezTo>
                  <a:pt x="30116" y="6724"/>
                  <a:pt x="24334" y="12744"/>
                  <a:pt x="21151" y="20171"/>
                </a:cubicBezTo>
                <a:cubicBezTo>
                  <a:pt x="8799" y="48993"/>
                  <a:pt x="12583" y="97034"/>
                  <a:pt x="21151" y="121024"/>
                </a:cubicBezTo>
                <a:cubicBezTo>
                  <a:pt x="26652" y="136428"/>
                  <a:pt x="54530" y="143356"/>
                  <a:pt x="68216" y="147918"/>
                </a:cubicBezTo>
                <a:cubicBezTo>
                  <a:pt x="88878" y="178912"/>
                  <a:pt x="94273" y="176487"/>
                  <a:pt x="68216" y="228600"/>
                </a:cubicBezTo>
                <a:cubicBezTo>
                  <a:pt x="65046" y="234939"/>
                  <a:pt x="54769" y="233083"/>
                  <a:pt x="48045" y="235324"/>
                </a:cubicBezTo>
                <a:cubicBezTo>
                  <a:pt x="39080" y="242048"/>
                  <a:pt x="30270" y="248982"/>
                  <a:pt x="21151" y="255495"/>
                </a:cubicBezTo>
                <a:cubicBezTo>
                  <a:pt x="14575" y="260192"/>
                  <a:pt x="1982" y="260924"/>
                  <a:pt x="980" y="268942"/>
                </a:cubicBezTo>
                <a:cubicBezTo>
                  <a:pt x="-2922" y="300155"/>
                  <a:pt x="5959" y="331663"/>
                  <a:pt x="7704" y="363071"/>
                </a:cubicBezTo>
                <a:cubicBezTo>
                  <a:pt x="10442" y="412352"/>
                  <a:pt x="2456" y="463106"/>
                  <a:pt x="14427" y="510989"/>
                </a:cubicBezTo>
                <a:cubicBezTo>
                  <a:pt x="17354" y="522698"/>
                  <a:pt x="36485" y="520968"/>
                  <a:pt x="48045" y="524436"/>
                </a:cubicBezTo>
                <a:cubicBezTo>
                  <a:pt x="70041" y="531034"/>
                  <a:pt x="116714" y="535541"/>
                  <a:pt x="135451" y="537883"/>
                </a:cubicBezTo>
                <a:cubicBezTo>
                  <a:pt x="144416" y="546848"/>
                  <a:pt x="154976" y="554461"/>
                  <a:pt x="162345" y="564777"/>
                </a:cubicBezTo>
                <a:cubicBezTo>
                  <a:pt x="166464" y="570544"/>
                  <a:pt x="164642" y="579413"/>
                  <a:pt x="169069" y="584947"/>
                </a:cubicBezTo>
                <a:cubicBezTo>
                  <a:pt x="176626" y="594394"/>
                  <a:pt x="197807" y="602797"/>
                  <a:pt x="209410" y="605118"/>
                </a:cubicBezTo>
                <a:cubicBezTo>
                  <a:pt x="259922" y="615220"/>
                  <a:pt x="323343" y="615775"/>
                  <a:pt x="370774" y="618565"/>
                </a:cubicBezTo>
                <a:cubicBezTo>
                  <a:pt x="386462" y="616324"/>
                  <a:pt x="402247" y="614677"/>
                  <a:pt x="417839" y="611842"/>
                </a:cubicBezTo>
                <a:cubicBezTo>
                  <a:pt x="460801" y="604031"/>
                  <a:pt x="445854" y="609600"/>
                  <a:pt x="458180" y="605118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/>
          </a:p>
          <a:p>
            <a:pPr algn="ctr"/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Pérola </a:t>
            </a:r>
            <a:r>
              <a:rPr lang="pt-BR" sz="800" b="1" dirty="0">
                <a:solidFill>
                  <a:schemeClr val="accent3">
                    <a:lumMod val="50000"/>
                  </a:schemeClr>
                </a:solidFill>
              </a:rPr>
              <a:t>d’Oeste</a:t>
            </a:r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7C03C41A-9FA9-46E8-9FE5-CA565B33245A}"/>
              </a:ext>
            </a:extLst>
          </p:cNvPr>
          <p:cNvSpPr/>
          <p:nvPr/>
        </p:nvSpPr>
        <p:spPr>
          <a:xfrm>
            <a:off x="1012646" y="2648181"/>
            <a:ext cx="948018" cy="470677"/>
          </a:xfrm>
          <a:custGeom>
            <a:avLst/>
            <a:gdLst>
              <a:gd name="connsiteX0" fmla="*/ 598394 w 948018"/>
              <a:gd name="connsiteY0" fmla="*/ 208430 h 470677"/>
              <a:gd name="connsiteX1" fmla="*/ 705971 w 948018"/>
              <a:gd name="connsiteY1" fmla="*/ 201706 h 470677"/>
              <a:gd name="connsiteX2" fmla="*/ 746312 w 948018"/>
              <a:gd name="connsiteY2" fmla="*/ 168089 h 470677"/>
              <a:gd name="connsiteX3" fmla="*/ 766482 w 948018"/>
              <a:gd name="connsiteY3" fmla="*/ 154642 h 470677"/>
              <a:gd name="connsiteX4" fmla="*/ 779930 w 948018"/>
              <a:gd name="connsiteY4" fmla="*/ 141195 h 470677"/>
              <a:gd name="connsiteX5" fmla="*/ 800100 w 948018"/>
              <a:gd name="connsiteY5" fmla="*/ 134471 h 470677"/>
              <a:gd name="connsiteX6" fmla="*/ 826994 w 948018"/>
              <a:gd name="connsiteY6" fmla="*/ 121024 h 470677"/>
              <a:gd name="connsiteX7" fmla="*/ 840441 w 948018"/>
              <a:gd name="connsiteY7" fmla="*/ 94130 h 470677"/>
              <a:gd name="connsiteX8" fmla="*/ 927847 w 948018"/>
              <a:gd name="connsiteY8" fmla="*/ 60512 h 470677"/>
              <a:gd name="connsiteX9" fmla="*/ 948018 w 948018"/>
              <a:gd name="connsiteY9" fmla="*/ 53789 h 470677"/>
              <a:gd name="connsiteX10" fmla="*/ 941294 w 948018"/>
              <a:gd name="connsiteY10" fmla="*/ 26895 h 470677"/>
              <a:gd name="connsiteX11" fmla="*/ 921124 w 948018"/>
              <a:gd name="connsiteY11" fmla="*/ 20171 h 470677"/>
              <a:gd name="connsiteX12" fmla="*/ 894230 w 948018"/>
              <a:gd name="connsiteY12" fmla="*/ 13448 h 470677"/>
              <a:gd name="connsiteX13" fmla="*/ 759759 w 948018"/>
              <a:gd name="connsiteY13" fmla="*/ 0 h 470677"/>
              <a:gd name="connsiteX14" fmla="*/ 463924 w 948018"/>
              <a:gd name="connsiteY14" fmla="*/ 6724 h 470677"/>
              <a:gd name="connsiteX15" fmla="*/ 437030 w 948018"/>
              <a:gd name="connsiteY15" fmla="*/ 20171 h 470677"/>
              <a:gd name="connsiteX16" fmla="*/ 416859 w 948018"/>
              <a:gd name="connsiteY16" fmla="*/ 26895 h 470677"/>
              <a:gd name="connsiteX17" fmla="*/ 389965 w 948018"/>
              <a:gd name="connsiteY17" fmla="*/ 40342 h 470677"/>
              <a:gd name="connsiteX18" fmla="*/ 363071 w 948018"/>
              <a:gd name="connsiteY18" fmla="*/ 47065 h 470677"/>
              <a:gd name="connsiteX19" fmla="*/ 235324 w 948018"/>
              <a:gd name="connsiteY19" fmla="*/ 60512 h 470677"/>
              <a:gd name="connsiteX20" fmla="*/ 141194 w 948018"/>
              <a:gd name="connsiteY20" fmla="*/ 73959 h 470677"/>
              <a:gd name="connsiteX21" fmla="*/ 47065 w 948018"/>
              <a:gd name="connsiteY21" fmla="*/ 80683 h 470677"/>
              <a:gd name="connsiteX22" fmla="*/ 20171 w 948018"/>
              <a:gd name="connsiteY22" fmla="*/ 94130 h 470677"/>
              <a:gd name="connsiteX23" fmla="*/ 13447 w 948018"/>
              <a:gd name="connsiteY23" fmla="*/ 121024 h 470677"/>
              <a:gd name="connsiteX24" fmla="*/ 0 w 948018"/>
              <a:gd name="connsiteY24" fmla="*/ 215153 h 470677"/>
              <a:gd name="connsiteX25" fmla="*/ 40341 w 948018"/>
              <a:gd name="connsiteY25" fmla="*/ 268942 h 470677"/>
              <a:gd name="connsiteX26" fmla="*/ 94130 w 948018"/>
              <a:gd name="connsiteY26" fmla="*/ 302559 h 470677"/>
              <a:gd name="connsiteX27" fmla="*/ 114300 w 948018"/>
              <a:gd name="connsiteY27" fmla="*/ 342900 h 470677"/>
              <a:gd name="connsiteX28" fmla="*/ 127747 w 948018"/>
              <a:gd name="connsiteY28" fmla="*/ 383242 h 470677"/>
              <a:gd name="connsiteX29" fmla="*/ 174812 w 948018"/>
              <a:gd name="connsiteY29" fmla="*/ 430306 h 470677"/>
              <a:gd name="connsiteX30" fmla="*/ 194982 w 948018"/>
              <a:gd name="connsiteY30" fmla="*/ 443753 h 470677"/>
              <a:gd name="connsiteX31" fmla="*/ 228600 w 948018"/>
              <a:gd name="connsiteY31" fmla="*/ 450477 h 470677"/>
              <a:gd name="connsiteX32" fmla="*/ 275665 w 948018"/>
              <a:gd name="connsiteY32" fmla="*/ 470648 h 470677"/>
              <a:gd name="connsiteX33" fmla="*/ 316006 w 948018"/>
              <a:gd name="connsiteY33" fmla="*/ 457200 h 470677"/>
              <a:gd name="connsiteX34" fmla="*/ 376518 w 948018"/>
              <a:gd name="connsiteY34" fmla="*/ 450477 h 470677"/>
              <a:gd name="connsiteX35" fmla="*/ 457200 w 948018"/>
              <a:gd name="connsiteY35" fmla="*/ 437030 h 470677"/>
              <a:gd name="connsiteX36" fmla="*/ 591671 w 948018"/>
              <a:gd name="connsiteY36" fmla="*/ 423583 h 470677"/>
              <a:gd name="connsiteX37" fmla="*/ 598394 w 948018"/>
              <a:gd name="connsiteY37" fmla="*/ 403412 h 470677"/>
              <a:gd name="connsiteX38" fmla="*/ 584947 w 948018"/>
              <a:gd name="connsiteY38" fmla="*/ 309283 h 470677"/>
              <a:gd name="connsiteX39" fmla="*/ 571500 w 948018"/>
              <a:gd name="connsiteY39" fmla="*/ 289112 h 470677"/>
              <a:gd name="connsiteX40" fmla="*/ 571500 w 948018"/>
              <a:gd name="connsiteY40" fmla="*/ 208430 h 470677"/>
              <a:gd name="connsiteX41" fmla="*/ 598394 w 948018"/>
              <a:gd name="connsiteY41" fmla="*/ 208430 h 47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8018" h="470677">
                <a:moveTo>
                  <a:pt x="598394" y="208430"/>
                </a:moveTo>
                <a:cubicBezTo>
                  <a:pt x="620806" y="207309"/>
                  <a:pt x="670440" y="207036"/>
                  <a:pt x="705971" y="201706"/>
                </a:cubicBezTo>
                <a:cubicBezTo>
                  <a:pt x="739909" y="196615"/>
                  <a:pt x="727453" y="186948"/>
                  <a:pt x="746312" y="168089"/>
                </a:cubicBezTo>
                <a:cubicBezTo>
                  <a:pt x="752026" y="162375"/>
                  <a:pt x="760172" y="159690"/>
                  <a:pt x="766482" y="154642"/>
                </a:cubicBezTo>
                <a:cubicBezTo>
                  <a:pt x="771432" y="150682"/>
                  <a:pt x="774494" y="144457"/>
                  <a:pt x="779930" y="141195"/>
                </a:cubicBezTo>
                <a:cubicBezTo>
                  <a:pt x="786007" y="137549"/>
                  <a:pt x="793586" y="137263"/>
                  <a:pt x="800100" y="134471"/>
                </a:cubicBezTo>
                <a:cubicBezTo>
                  <a:pt x="809312" y="130523"/>
                  <a:pt x="818029" y="125506"/>
                  <a:pt x="826994" y="121024"/>
                </a:cubicBezTo>
                <a:cubicBezTo>
                  <a:pt x="831476" y="112059"/>
                  <a:pt x="833918" y="101740"/>
                  <a:pt x="840441" y="94130"/>
                </a:cubicBezTo>
                <a:cubicBezTo>
                  <a:pt x="865301" y="65126"/>
                  <a:pt x="890625" y="69817"/>
                  <a:pt x="927847" y="60512"/>
                </a:cubicBezTo>
                <a:cubicBezTo>
                  <a:pt x="934723" y="58793"/>
                  <a:pt x="941294" y="56030"/>
                  <a:pt x="948018" y="53789"/>
                </a:cubicBezTo>
                <a:cubicBezTo>
                  <a:pt x="945777" y="44824"/>
                  <a:pt x="947067" y="34111"/>
                  <a:pt x="941294" y="26895"/>
                </a:cubicBezTo>
                <a:cubicBezTo>
                  <a:pt x="936867" y="21361"/>
                  <a:pt x="927938" y="22118"/>
                  <a:pt x="921124" y="20171"/>
                </a:cubicBezTo>
                <a:cubicBezTo>
                  <a:pt x="912239" y="17632"/>
                  <a:pt x="903321" y="15101"/>
                  <a:pt x="894230" y="13448"/>
                </a:cubicBezTo>
                <a:cubicBezTo>
                  <a:pt x="846457" y="4762"/>
                  <a:pt x="810931" y="3937"/>
                  <a:pt x="759759" y="0"/>
                </a:cubicBezTo>
                <a:cubicBezTo>
                  <a:pt x="661147" y="2241"/>
                  <a:pt x="562369" y="571"/>
                  <a:pt x="463924" y="6724"/>
                </a:cubicBezTo>
                <a:cubicBezTo>
                  <a:pt x="453921" y="7349"/>
                  <a:pt x="446242" y="16223"/>
                  <a:pt x="437030" y="20171"/>
                </a:cubicBezTo>
                <a:cubicBezTo>
                  <a:pt x="430516" y="22963"/>
                  <a:pt x="423373" y="24103"/>
                  <a:pt x="416859" y="26895"/>
                </a:cubicBezTo>
                <a:cubicBezTo>
                  <a:pt x="407647" y="30843"/>
                  <a:pt x="399350" y="36823"/>
                  <a:pt x="389965" y="40342"/>
                </a:cubicBezTo>
                <a:cubicBezTo>
                  <a:pt x="381313" y="43586"/>
                  <a:pt x="371956" y="44526"/>
                  <a:pt x="363071" y="47065"/>
                </a:cubicBezTo>
                <a:cubicBezTo>
                  <a:pt x="297236" y="65875"/>
                  <a:pt x="408673" y="49678"/>
                  <a:pt x="235324" y="60512"/>
                </a:cubicBezTo>
                <a:cubicBezTo>
                  <a:pt x="200005" y="66399"/>
                  <a:pt x="178229" y="70592"/>
                  <a:pt x="141194" y="73959"/>
                </a:cubicBezTo>
                <a:cubicBezTo>
                  <a:pt x="109867" y="76807"/>
                  <a:pt x="78441" y="78442"/>
                  <a:pt x="47065" y="80683"/>
                </a:cubicBezTo>
                <a:cubicBezTo>
                  <a:pt x="38100" y="85165"/>
                  <a:pt x="26587" y="86430"/>
                  <a:pt x="20171" y="94130"/>
                </a:cubicBezTo>
                <a:cubicBezTo>
                  <a:pt x="14255" y="101229"/>
                  <a:pt x="15452" y="112003"/>
                  <a:pt x="13447" y="121024"/>
                </a:cubicBezTo>
                <a:cubicBezTo>
                  <a:pt x="3935" y="163830"/>
                  <a:pt x="5872" y="162308"/>
                  <a:pt x="0" y="215153"/>
                </a:cubicBezTo>
                <a:cubicBezTo>
                  <a:pt x="12414" y="233774"/>
                  <a:pt x="24370" y="252971"/>
                  <a:pt x="40341" y="268942"/>
                </a:cubicBezTo>
                <a:cubicBezTo>
                  <a:pt x="57797" y="286398"/>
                  <a:pt x="72827" y="291908"/>
                  <a:pt x="94130" y="302559"/>
                </a:cubicBezTo>
                <a:cubicBezTo>
                  <a:pt x="118646" y="376114"/>
                  <a:pt x="79548" y="264708"/>
                  <a:pt x="114300" y="342900"/>
                </a:cubicBezTo>
                <a:cubicBezTo>
                  <a:pt x="120057" y="355853"/>
                  <a:pt x="121408" y="370564"/>
                  <a:pt x="127747" y="383242"/>
                </a:cubicBezTo>
                <a:cubicBezTo>
                  <a:pt x="139700" y="407148"/>
                  <a:pt x="153895" y="415365"/>
                  <a:pt x="174812" y="430306"/>
                </a:cubicBezTo>
                <a:cubicBezTo>
                  <a:pt x="181387" y="435003"/>
                  <a:pt x="187416" y="440916"/>
                  <a:pt x="194982" y="443753"/>
                </a:cubicBezTo>
                <a:cubicBezTo>
                  <a:pt x="205682" y="447766"/>
                  <a:pt x="217394" y="448236"/>
                  <a:pt x="228600" y="450477"/>
                </a:cubicBezTo>
                <a:cubicBezTo>
                  <a:pt x="231307" y="451830"/>
                  <a:pt x="267572" y="471547"/>
                  <a:pt x="275665" y="470648"/>
                </a:cubicBezTo>
                <a:cubicBezTo>
                  <a:pt x="289753" y="469083"/>
                  <a:pt x="302107" y="459980"/>
                  <a:pt x="316006" y="457200"/>
                </a:cubicBezTo>
                <a:cubicBezTo>
                  <a:pt x="335907" y="453220"/>
                  <a:pt x="356380" y="452994"/>
                  <a:pt x="376518" y="450477"/>
                </a:cubicBezTo>
                <a:cubicBezTo>
                  <a:pt x="507763" y="434071"/>
                  <a:pt x="355495" y="452677"/>
                  <a:pt x="457200" y="437030"/>
                </a:cubicBezTo>
                <a:cubicBezTo>
                  <a:pt x="504822" y="429704"/>
                  <a:pt x="542187" y="427706"/>
                  <a:pt x="591671" y="423583"/>
                </a:cubicBezTo>
                <a:cubicBezTo>
                  <a:pt x="593912" y="416859"/>
                  <a:pt x="598394" y="410499"/>
                  <a:pt x="598394" y="403412"/>
                </a:cubicBezTo>
                <a:cubicBezTo>
                  <a:pt x="598394" y="387943"/>
                  <a:pt x="597391" y="334171"/>
                  <a:pt x="584947" y="309283"/>
                </a:cubicBezTo>
                <a:cubicBezTo>
                  <a:pt x="581333" y="302055"/>
                  <a:pt x="575982" y="295836"/>
                  <a:pt x="571500" y="289112"/>
                </a:cubicBezTo>
                <a:cubicBezTo>
                  <a:pt x="561730" y="259799"/>
                  <a:pt x="554344" y="247032"/>
                  <a:pt x="571500" y="208430"/>
                </a:cubicBezTo>
                <a:cubicBezTo>
                  <a:pt x="574231" y="202286"/>
                  <a:pt x="575982" y="209551"/>
                  <a:pt x="598394" y="20843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00" b="1" dirty="0">
                <a:solidFill>
                  <a:schemeClr val="accent3">
                    <a:lumMod val="50000"/>
                  </a:schemeClr>
                </a:solidFill>
              </a:rPr>
              <a:t>Pranchita</a:t>
            </a: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F80EC63E-9419-43C0-B9E2-37CBB3DED342}"/>
              </a:ext>
            </a:extLst>
          </p:cNvPr>
          <p:cNvSpPr/>
          <p:nvPr/>
        </p:nvSpPr>
        <p:spPr>
          <a:xfrm>
            <a:off x="2455479" y="3186064"/>
            <a:ext cx="616439" cy="552949"/>
          </a:xfrm>
          <a:custGeom>
            <a:avLst/>
            <a:gdLst>
              <a:gd name="connsiteX0" fmla="*/ 486820 w 616439"/>
              <a:gd name="connsiteY0" fmla="*/ 537882 h 552949"/>
              <a:gd name="connsiteX1" fmla="*/ 493544 w 616439"/>
              <a:gd name="connsiteY1" fmla="*/ 470647 h 552949"/>
              <a:gd name="connsiteX2" fmla="*/ 594397 w 616439"/>
              <a:gd name="connsiteY2" fmla="*/ 443753 h 552949"/>
              <a:gd name="connsiteX3" fmla="*/ 601120 w 616439"/>
              <a:gd name="connsiteY3" fmla="*/ 248770 h 552949"/>
              <a:gd name="connsiteX4" fmla="*/ 574226 w 616439"/>
              <a:gd name="connsiteY4" fmla="*/ 235323 h 552949"/>
              <a:gd name="connsiteX5" fmla="*/ 567502 w 616439"/>
              <a:gd name="connsiteY5" fmla="*/ 215153 h 552949"/>
              <a:gd name="connsiteX6" fmla="*/ 554055 w 616439"/>
              <a:gd name="connsiteY6" fmla="*/ 188259 h 552949"/>
              <a:gd name="connsiteX7" fmla="*/ 547332 w 616439"/>
              <a:gd name="connsiteY7" fmla="*/ 154641 h 552949"/>
              <a:gd name="connsiteX8" fmla="*/ 520438 w 616439"/>
              <a:gd name="connsiteY8" fmla="*/ 127747 h 552949"/>
              <a:gd name="connsiteX9" fmla="*/ 500267 w 616439"/>
              <a:gd name="connsiteY9" fmla="*/ 94129 h 552949"/>
              <a:gd name="connsiteX10" fmla="*/ 480097 w 616439"/>
              <a:gd name="connsiteY10" fmla="*/ 80682 h 552949"/>
              <a:gd name="connsiteX11" fmla="*/ 433032 w 616439"/>
              <a:gd name="connsiteY11" fmla="*/ 47065 h 552949"/>
              <a:gd name="connsiteX12" fmla="*/ 419585 w 616439"/>
              <a:gd name="connsiteY12" fmla="*/ 33617 h 552949"/>
              <a:gd name="connsiteX13" fmla="*/ 379244 w 616439"/>
              <a:gd name="connsiteY13" fmla="*/ 13447 h 552949"/>
              <a:gd name="connsiteX14" fmla="*/ 359073 w 616439"/>
              <a:gd name="connsiteY14" fmla="*/ 0 h 552949"/>
              <a:gd name="connsiteX15" fmla="*/ 305285 w 616439"/>
              <a:gd name="connsiteY15" fmla="*/ 20170 h 552949"/>
              <a:gd name="connsiteX16" fmla="*/ 285114 w 616439"/>
              <a:gd name="connsiteY16" fmla="*/ 40341 h 552949"/>
              <a:gd name="connsiteX17" fmla="*/ 29620 w 616439"/>
              <a:gd name="connsiteY17" fmla="*/ 20170 h 552949"/>
              <a:gd name="connsiteX18" fmla="*/ 2726 w 616439"/>
              <a:gd name="connsiteY18" fmla="*/ 13447 h 552949"/>
              <a:gd name="connsiteX19" fmla="*/ 36344 w 616439"/>
              <a:gd name="connsiteY19" fmla="*/ 67235 h 552949"/>
              <a:gd name="connsiteX20" fmla="*/ 69961 w 616439"/>
              <a:gd name="connsiteY20" fmla="*/ 107576 h 552949"/>
              <a:gd name="connsiteX21" fmla="*/ 76685 w 616439"/>
              <a:gd name="connsiteY21" fmla="*/ 127747 h 552949"/>
              <a:gd name="connsiteX22" fmla="*/ 130473 w 616439"/>
              <a:gd name="connsiteY22" fmla="*/ 181535 h 552949"/>
              <a:gd name="connsiteX23" fmla="*/ 164091 w 616439"/>
              <a:gd name="connsiteY23" fmla="*/ 221876 h 552949"/>
              <a:gd name="connsiteX24" fmla="*/ 177538 w 616439"/>
              <a:gd name="connsiteY24" fmla="*/ 242047 h 552949"/>
              <a:gd name="connsiteX25" fmla="*/ 251497 w 616439"/>
              <a:gd name="connsiteY25" fmla="*/ 282388 h 552949"/>
              <a:gd name="connsiteX26" fmla="*/ 285114 w 616439"/>
              <a:gd name="connsiteY26" fmla="*/ 309282 h 552949"/>
              <a:gd name="connsiteX27" fmla="*/ 332179 w 616439"/>
              <a:gd name="connsiteY27" fmla="*/ 349623 h 552949"/>
              <a:gd name="connsiteX28" fmla="*/ 359073 w 616439"/>
              <a:gd name="connsiteY28" fmla="*/ 363070 h 552949"/>
              <a:gd name="connsiteX29" fmla="*/ 372520 w 616439"/>
              <a:gd name="connsiteY29" fmla="*/ 416859 h 552949"/>
              <a:gd name="connsiteX30" fmla="*/ 359073 w 616439"/>
              <a:gd name="connsiteY30" fmla="*/ 470647 h 552949"/>
              <a:gd name="connsiteX31" fmla="*/ 433032 w 616439"/>
              <a:gd name="connsiteY31" fmla="*/ 510988 h 552949"/>
              <a:gd name="connsiteX32" fmla="*/ 453202 w 616439"/>
              <a:gd name="connsiteY32" fmla="*/ 531159 h 552949"/>
              <a:gd name="connsiteX33" fmla="*/ 486820 w 616439"/>
              <a:gd name="connsiteY33" fmla="*/ 537882 h 552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6439" h="552949">
                <a:moveTo>
                  <a:pt x="486820" y="537882"/>
                </a:moveTo>
                <a:cubicBezTo>
                  <a:pt x="493544" y="527797"/>
                  <a:pt x="485458" y="491669"/>
                  <a:pt x="493544" y="470647"/>
                </a:cubicBezTo>
                <a:cubicBezTo>
                  <a:pt x="505811" y="438753"/>
                  <a:pt x="585337" y="444577"/>
                  <a:pt x="594397" y="443753"/>
                </a:cubicBezTo>
                <a:cubicBezTo>
                  <a:pt x="619624" y="368073"/>
                  <a:pt x="624973" y="368034"/>
                  <a:pt x="601120" y="248770"/>
                </a:cubicBezTo>
                <a:cubicBezTo>
                  <a:pt x="599154" y="238942"/>
                  <a:pt x="583191" y="239805"/>
                  <a:pt x="574226" y="235323"/>
                </a:cubicBezTo>
                <a:cubicBezTo>
                  <a:pt x="571985" y="228600"/>
                  <a:pt x="570294" y="221667"/>
                  <a:pt x="567502" y="215153"/>
                </a:cubicBezTo>
                <a:cubicBezTo>
                  <a:pt x="563554" y="205941"/>
                  <a:pt x="557224" y="197767"/>
                  <a:pt x="554055" y="188259"/>
                </a:cubicBezTo>
                <a:cubicBezTo>
                  <a:pt x="550441" y="177418"/>
                  <a:pt x="552882" y="164631"/>
                  <a:pt x="547332" y="154641"/>
                </a:cubicBezTo>
                <a:cubicBezTo>
                  <a:pt x="541175" y="143558"/>
                  <a:pt x="528222" y="137754"/>
                  <a:pt x="520438" y="127747"/>
                </a:cubicBezTo>
                <a:cubicBezTo>
                  <a:pt x="512415" y="117431"/>
                  <a:pt x="508772" y="104051"/>
                  <a:pt x="500267" y="94129"/>
                </a:cubicBezTo>
                <a:cubicBezTo>
                  <a:pt x="495008" y="87994"/>
                  <a:pt x="486305" y="85855"/>
                  <a:pt x="480097" y="80682"/>
                </a:cubicBezTo>
                <a:cubicBezTo>
                  <a:pt x="439212" y="46612"/>
                  <a:pt x="482794" y="71946"/>
                  <a:pt x="433032" y="47065"/>
                </a:cubicBezTo>
                <a:cubicBezTo>
                  <a:pt x="428550" y="42582"/>
                  <a:pt x="424961" y="36977"/>
                  <a:pt x="419585" y="33617"/>
                </a:cubicBezTo>
                <a:cubicBezTo>
                  <a:pt x="406836" y="25649"/>
                  <a:pt x="392386" y="20748"/>
                  <a:pt x="379244" y="13447"/>
                </a:cubicBezTo>
                <a:cubicBezTo>
                  <a:pt x="372180" y="9523"/>
                  <a:pt x="365797" y="4482"/>
                  <a:pt x="359073" y="0"/>
                </a:cubicBezTo>
                <a:cubicBezTo>
                  <a:pt x="337416" y="5414"/>
                  <a:pt x="324217" y="6647"/>
                  <a:pt x="305285" y="20170"/>
                </a:cubicBezTo>
                <a:cubicBezTo>
                  <a:pt x="297547" y="25697"/>
                  <a:pt x="291838" y="33617"/>
                  <a:pt x="285114" y="40341"/>
                </a:cubicBezTo>
                <a:cubicBezTo>
                  <a:pt x="176702" y="4204"/>
                  <a:pt x="258940" y="27337"/>
                  <a:pt x="29620" y="20170"/>
                </a:cubicBezTo>
                <a:cubicBezTo>
                  <a:pt x="20655" y="17929"/>
                  <a:pt x="6158" y="4867"/>
                  <a:pt x="2726" y="13447"/>
                </a:cubicBezTo>
                <a:cubicBezTo>
                  <a:pt x="-9065" y="42925"/>
                  <a:pt x="20224" y="56489"/>
                  <a:pt x="36344" y="67235"/>
                </a:cubicBezTo>
                <a:cubicBezTo>
                  <a:pt x="80909" y="156366"/>
                  <a:pt x="19277" y="44220"/>
                  <a:pt x="69961" y="107576"/>
                </a:cubicBezTo>
                <a:cubicBezTo>
                  <a:pt x="74388" y="113110"/>
                  <a:pt x="72197" y="122262"/>
                  <a:pt x="76685" y="127747"/>
                </a:cubicBezTo>
                <a:cubicBezTo>
                  <a:pt x="92741" y="147371"/>
                  <a:pt x="116408" y="160437"/>
                  <a:pt x="130473" y="181535"/>
                </a:cubicBezTo>
                <a:cubicBezTo>
                  <a:pt x="163860" y="231616"/>
                  <a:pt x="120950" y="170107"/>
                  <a:pt x="164091" y="221876"/>
                </a:cubicBezTo>
                <a:cubicBezTo>
                  <a:pt x="169264" y="228084"/>
                  <a:pt x="171457" y="236726"/>
                  <a:pt x="177538" y="242047"/>
                </a:cubicBezTo>
                <a:cubicBezTo>
                  <a:pt x="205823" y="266797"/>
                  <a:pt x="219376" y="269540"/>
                  <a:pt x="251497" y="282388"/>
                </a:cubicBezTo>
                <a:cubicBezTo>
                  <a:pt x="262703" y="291353"/>
                  <a:pt x="274314" y="299832"/>
                  <a:pt x="285114" y="309282"/>
                </a:cubicBezTo>
                <a:cubicBezTo>
                  <a:pt x="312618" y="333348"/>
                  <a:pt x="298374" y="328495"/>
                  <a:pt x="332179" y="349623"/>
                </a:cubicBezTo>
                <a:cubicBezTo>
                  <a:pt x="340678" y="354935"/>
                  <a:pt x="350108" y="358588"/>
                  <a:pt x="359073" y="363070"/>
                </a:cubicBezTo>
                <a:cubicBezTo>
                  <a:pt x="363750" y="377101"/>
                  <a:pt x="373534" y="403672"/>
                  <a:pt x="372520" y="416859"/>
                </a:cubicBezTo>
                <a:cubicBezTo>
                  <a:pt x="371102" y="435286"/>
                  <a:pt x="359073" y="470647"/>
                  <a:pt x="359073" y="470647"/>
                </a:cubicBezTo>
                <a:cubicBezTo>
                  <a:pt x="371980" y="535178"/>
                  <a:pt x="350946" y="485731"/>
                  <a:pt x="433032" y="510988"/>
                </a:cubicBezTo>
                <a:cubicBezTo>
                  <a:pt x="442120" y="513784"/>
                  <a:pt x="445897" y="525072"/>
                  <a:pt x="453202" y="531159"/>
                </a:cubicBezTo>
                <a:cubicBezTo>
                  <a:pt x="498844" y="569195"/>
                  <a:pt x="480096" y="547967"/>
                  <a:pt x="486820" y="53788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accent6">
                    <a:lumMod val="50000"/>
                  </a:schemeClr>
                </a:solidFill>
              </a:rPr>
              <a:t>      Manfr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1635509-4767-B5B7-A10A-DBDF0BA91370}"/>
              </a:ext>
            </a:extLst>
          </p:cNvPr>
          <p:cNvSpPr txBox="1">
            <a:spLocks/>
          </p:cNvSpPr>
          <p:nvPr/>
        </p:nvSpPr>
        <p:spPr>
          <a:xfrm>
            <a:off x="457200" y="58316"/>
            <a:ext cx="7715200" cy="525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E66800"/>
                </a:solidFill>
                <a:latin typeface="Atten New Medium" panose="000006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1" i="0" u="none" strike="noStrike" kern="1200" cap="none" spc="0" normalizeH="0" baseline="0" noProof="0" dirty="0">
                <a:ln>
                  <a:noFill/>
                </a:ln>
                <a:solidFill>
                  <a:srgbClr val="E668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Evolução de 2019 a 2022</a:t>
            </a:r>
          </a:p>
        </p:txBody>
      </p:sp>
    </p:spTree>
    <p:extLst>
      <p:ext uri="{BB962C8B-B14F-4D97-AF65-F5344CB8AC3E}">
        <p14:creationId xmlns:p14="http://schemas.microsoft.com/office/powerpoint/2010/main" val="176536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sa com árvores ao fundo&#10;&#10;Descrição gerada automaticamente">
            <a:extLst>
              <a:ext uri="{FF2B5EF4-FFF2-40B4-BE49-F238E27FC236}">
                <a16:creationId xmlns:a16="http://schemas.microsoft.com/office/drawing/2014/main" id="{46079457-DAB9-4292-8787-7BF632F4C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55" y="181440"/>
            <a:ext cx="3585466" cy="478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 descr="Árvore com folhas verdes&#10;&#10;Descrição gerada automaticamente com confiança baixa">
            <a:extLst>
              <a:ext uri="{FF2B5EF4-FFF2-40B4-BE49-F238E27FC236}">
                <a16:creationId xmlns:a16="http://schemas.microsoft.com/office/drawing/2014/main" id="{14B85A7B-965D-45C1-916E-C020D69B8C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12778"/>
          <a:stretch/>
        </p:blipFill>
        <p:spPr>
          <a:xfrm>
            <a:off x="2503633" y="758825"/>
            <a:ext cx="3857625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 descr="Uma imagem contendo ao ar livre, girafa, grama, árvore&#10;&#10;Descrição gerada automaticamente">
            <a:extLst>
              <a:ext uri="{FF2B5EF4-FFF2-40B4-BE49-F238E27FC236}">
                <a16:creationId xmlns:a16="http://schemas.microsoft.com/office/drawing/2014/main" id="{74183B6A-2AA9-4C88-81A9-B4E991478C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/>
        </p:blipFill>
        <p:spPr>
          <a:xfrm>
            <a:off x="225361" y="900345"/>
            <a:ext cx="2988121" cy="3342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 descr="Torre de metal com gramado ao fundo&#10;&#10;Descrição gerada automaticamente com confiança média">
            <a:extLst>
              <a:ext uri="{FF2B5EF4-FFF2-40B4-BE49-F238E27FC236}">
                <a16:creationId xmlns:a16="http://schemas.microsoft.com/office/drawing/2014/main" id="{1CDB5E37-3E6D-4DCF-B997-DBE481ACE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 rot="21210467">
            <a:off x="170014" y="1106005"/>
            <a:ext cx="6524842" cy="379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m 14" descr="Pista de terra&#10;&#10;Descrição gerada automaticamente">
            <a:extLst>
              <a:ext uri="{FF2B5EF4-FFF2-40B4-BE49-F238E27FC236}">
                <a16:creationId xmlns:a16="http://schemas.microsoft.com/office/drawing/2014/main" id="{5D4C9811-1B35-49DC-B80C-0B5FB7F51E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3" t="15486" r="7857" b="9059"/>
          <a:stretch/>
        </p:blipFill>
        <p:spPr>
          <a:xfrm rot="802064">
            <a:off x="4702064" y="145159"/>
            <a:ext cx="4031971" cy="2841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 descr="Uma imagem contendo grama, ao ar livre, pista, trem&#10;&#10;Descrição gerada automaticamente">
            <a:extLst>
              <a:ext uri="{FF2B5EF4-FFF2-40B4-BE49-F238E27FC236}">
                <a16:creationId xmlns:a16="http://schemas.microsoft.com/office/drawing/2014/main" id="{BA78D35C-DF60-4A70-94E7-1E75C3826E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/>
          <a:stretch/>
        </p:blipFill>
        <p:spPr>
          <a:xfrm rot="21162881">
            <a:off x="3925924" y="2271658"/>
            <a:ext cx="4556313" cy="301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394024B-E11A-D98F-B9C6-2C1B9B8DA11B}"/>
              </a:ext>
            </a:extLst>
          </p:cNvPr>
          <p:cNvSpPr txBox="1">
            <a:spLocks/>
          </p:cNvSpPr>
          <p:nvPr/>
        </p:nvSpPr>
        <p:spPr>
          <a:xfrm>
            <a:off x="457200" y="58316"/>
            <a:ext cx="7715200" cy="525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E66800"/>
                </a:solidFill>
                <a:latin typeface="Atten New Medium" panose="000006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1" i="0" u="none" strike="noStrike" kern="1200" cap="none" spc="0" normalizeH="0" baseline="0" noProof="0" dirty="0">
                <a:ln>
                  <a:noFill/>
                </a:ln>
                <a:solidFill>
                  <a:srgbClr val="E668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Eventos climáticos</a:t>
            </a:r>
          </a:p>
        </p:txBody>
      </p:sp>
    </p:spTree>
    <p:extLst>
      <p:ext uri="{BB962C8B-B14F-4D97-AF65-F5344CB8AC3E}">
        <p14:creationId xmlns:p14="http://schemas.microsoft.com/office/powerpoint/2010/main" val="15920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457200" y="1491480"/>
            <a:ext cx="8228880" cy="28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C6F1062-68AC-4C16-8F8E-F0B002C56985}"/>
              </a:ext>
            </a:extLst>
          </p:cNvPr>
          <p:cNvSpPr txBox="1">
            <a:spLocks/>
          </p:cNvSpPr>
          <p:nvPr/>
        </p:nvSpPr>
        <p:spPr>
          <a:xfrm>
            <a:off x="457200" y="58316"/>
            <a:ext cx="82296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E66800"/>
                </a:solidFill>
                <a:latin typeface="Atten New Medium" panose="000006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1" i="0" u="none" strike="noStrike" kern="1200" cap="none" spc="0" normalizeH="0" baseline="0" noProof="0" dirty="0">
                <a:ln>
                  <a:noFill/>
                </a:ln>
                <a:solidFill>
                  <a:srgbClr val="E66800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Ações executadas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4E68C8-C5B6-4B9C-8868-53CCFB02840F}"/>
              </a:ext>
            </a:extLst>
          </p:cNvPr>
          <p:cNvSpPr txBox="1"/>
          <p:nvPr/>
        </p:nvSpPr>
        <p:spPr>
          <a:xfrm>
            <a:off x="493583" y="977696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Inspeção de redes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Direcionamento da manutenção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Instalação de equipamentos especiais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Mutirão de manutenção aos sábados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Pequenas obras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Aceleração de obras estruturantes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Automação de equipamentos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Escavadeira </a:t>
            </a:r>
            <a:r>
              <a:rPr lang="pt-BR" dirty="0" err="1"/>
              <a:t>Komatsu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Acréscimo de equipes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Serviço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Manutenção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Poda e Roçada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BDCA1B-328C-86AF-1800-2E2632C7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59855"/>
            <a:ext cx="3167842" cy="42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457200" y="1491480"/>
            <a:ext cx="8228880" cy="28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8F323C1A-8D28-DF5E-EBB4-A38E306B2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7" y="147555"/>
            <a:ext cx="3112476" cy="1230355"/>
          </a:xfrm>
          <a:prstGeom prst="rect">
            <a:avLst/>
          </a:prstGeom>
        </p:spPr>
      </p:pic>
      <p:pic>
        <p:nvPicPr>
          <p:cNvPr id="2" name="Imagem 5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F85DD265-9EF0-06E3-A939-BC246E88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" y="47826"/>
            <a:ext cx="5450305" cy="1438377"/>
          </a:xfrm>
          <a:prstGeom prst="rect">
            <a:avLst/>
          </a:prstGeom>
        </p:spPr>
      </p:pic>
      <p:pic>
        <p:nvPicPr>
          <p:cNvPr id="9" name="Imagem 9" descr="Campo de terra&#10;&#10;Descrição gerada automaticamente">
            <a:extLst>
              <a:ext uri="{FF2B5EF4-FFF2-40B4-BE49-F238E27FC236}">
                <a16:creationId xmlns:a16="http://schemas.microsoft.com/office/drawing/2014/main" id="{98FEDE3C-4503-0CB9-6F6D-7707B709B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51" y="1554783"/>
            <a:ext cx="2743200" cy="3542017"/>
          </a:xfrm>
          <a:prstGeom prst="rect">
            <a:avLst/>
          </a:prstGeom>
        </p:spPr>
      </p:pic>
      <p:pic>
        <p:nvPicPr>
          <p:cNvPr id="10" name="Imagem 10" descr="Trem andando nos trilhos&#10;&#10;Descrição gerada automaticamente">
            <a:extLst>
              <a:ext uri="{FF2B5EF4-FFF2-40B4-BE49-F238E27FC236}">
                <a16:creationId xmlns:a16="http://schemas.microsoft.com/office/drawing/2014/main" id="{A10DCB85-2CA7-0890-9456-FC06BF71C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5" y="1558358"/>
            <a:ext cx="2743200" cy="3547383"/>
          </a:xfrm>
          <a:prstGeom prst="rect">
            <a:avLst/>
          </a:pr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1A992E0D-9160-A5A0-543C-B18301902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945" y="1556383"/>
            <a:ext cx="2743200" cy="355133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DDAA7AE-F984-9F3E-A296-62F5034FFE2B}"/>
              </a:ext>
            </a:extLst>
          </p:cNvPr>
          <p:cNvSpPr/>
          <p:nvPr/>
        </p:nvSpPr>
        <p:spPr>
          <a:xfrm>
            <a:off x="219824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1.817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3CC4975-3523-3A48-9538-18326056C8F8}"/>
              </a:ext>
            </a:extLst>
          </p:cNvPr>
          <p:cNvSpPr/>
          <p:nvPr/>
        </p:nvSpPr>
        <p:spPr>
          <a:xfrm>
            <a:off x="2037497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1.523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DDCE466-987A-F8E9-06F4-13D6E8C46EF8}"/>
              </a:ext>
            </a:extLst>
          </p:cNvPr>
          <p:cNvSpPr/>
          <p:nvPr/>
        </p:nvSpPr>
        <p:spPr>
          <a:xfrm>
            <a:off x="3871655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1.181</a:t>
            </a:r>
          </a:p>
        </p:txBody>
      </p:sp>
    </p:spTree>
    <p:extLst>
      <p:ext uri="{BB962C8B-B14F-4D97-AF65-F5344CB8AC3E}">
        <p14:creationId xmlns:p14="http://schemas.microsoft.com/office/powerpoint/2010/main" val="204853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457200" y="1491480"/>
            <a:ext cx="8228880" cy="28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8F323C1A-8D28-DF5E-EBB4-A38E306B2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7" y="147555"/>
            <a:ext cx="3112476" cy="1230355"/>
          </a:xfrm>
          <a:prstGeom prst="rect">
            <a:avLst/>
          </a:prstGeom>
        </p:spPr>
      </p:pic>
      <p:pic>
        <p:nvPicPr>
          <p:cNvPr id="2" name="Imagem 5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F85DD265-9EF0-06E3-A939-BC246E88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" y="47826"/>
            <a:ext cx="5450305" cy="1438377"/>
          </a:xfrm>
          <a:prstGeom prst="rect">
            <a:avLst/>
          </a:prstGeom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FF91C00-8349-B8FA-679D-51A11A53ED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472567"/>
              </p:ext>
            </p:extLst>
          </p:nvPr>
        </p:nvGraphicFramePr>
        <p:xfrm>
          <a:off x="286806" y="1707654"/>
          <a:ext cx="5236341" cy="3141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386C6536-9CA1-9021-80D0-35F4B3124C10}"/>
              </a:ext>
            </a:extLst>
          </p:cNvPr>
          <p:cNvSpPr/>
          <p:nvPr/>
        </p:nvSpPr>
        <p:spPr>
          <a:xfrm>
            <a:off x="5907506" y="2032040"/>
            <a:ext cx="2778574" cy="78769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R$ 71.709.937,20</a:t>
            </a:r>
          </a:p>
          <a:p>
            <a:pPr algn="ctr"/>
            <a:r>
              <a:rPr lang="pt-BR" sz="1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2022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5B96ABB-9B3F-F77F-9948-8879BDAE0D8A}"/>
              </a:ext>
            </a:extLst>
          </p:cNvPr>
          <p:cNvSpPr/>
          <p:nvPr/>
        </p:nvSpPr>
        <p:spPr>
          <a:xfrm>
            <a:off x="219824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1.817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36590E4-4DF5-3E7A-E010-F2D3A1BB08F7}"/>
              </a:ext>
            </a:extLst>
          </p:cNvPr>
          <p:cNvSpPr/>
          <p:nvPr/>
        </p:nvSpPr>
        <p:spPr>
          <a:xfrm>
            <a:off x="2037497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1.523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C26DA17-0115-B6CD-734C-B9871E86FCC7}"/>
              </a:ext>
            </a:extLst>
          </p:cNvPr>
          <p:cNvSpPr/>
          <p:nvPr/>
        </p:nvSpPr>
        <p:spPr>
          <a:xfrm>
            <a:off x="3871655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1.181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CB5433-EAEF-9BC0-156D-014DA38915EB}"/>
              </a:ext>
            </a:extLst>
          </p:cNvPr>
          <p:cNvSpPr/>
          <p:nvPr/>
        </p:nvSpPr>
        <p:spPr>
          <a:xfrm>
            <a:off x="4355976" y="1923678"/>
            <a:ext cx="1224136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50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457200" y="1491480"/>
            <a:ext cx="8228880" cy="28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8F323C1A-8D28-DF5E-EBB4-A38E306B2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7" y="147555"/>
            <a:ext cx="3112476" cy="1230355"/>
          </a:xfrm>
          <a:prstGeom prst="rect">
            <a:avLst/>
          </a:prstGeom>
        </p:spPr>
      </p:pic>
      <p:pic>
        <p:nvPicPr>
          <p:cNvPr id="2" name="Imagem 5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F85DD265-9EF0-06E3-A939-BC246E88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" y="47826"/>
            <a:ext cx="5450305" cy="1438377"/>
          </a:xfrm>
          <a:prstGeom prst="rect">
            <a:avLst/>
          </a:prstGeom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FF91C00-8349-B8FA-679D-51A11A53ED8F}"/>
              </a:ext>
            </a:extLst>
          </p:cNvPr>
          <p:cNvGraphicFramePr>
            <a:graphicFrameLocks/>
          </p:cNvGraphicFramePr>
          <p:nvPr/>
        </p:nvGraphicFramePr>
        <p:xfrm>
          <a:off x="286806" y="1707654"/>
          <a:ext cx="5236341" cy="3141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386C6536-9CA1-9021-80D0-35F4B3124C10}"/>
              </a:ext>
            </a:extLst>
          </p:cNvPr>
          <p:cNvSpPr/>
          <p:nvPr/>
        </p:nvSpPr>
        <p:spPr>
          <a:xfrm>
            <a:off x="5907506" y="2032040"/>
            <a:ext cx="2778574" cy="78769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R$ 71.709.937,20</a:t>
            </a:r>
          </a:p>
          <a:p>
            <a:pPr algn="ctr"/>
            <a:r>
              <a:rPr lang="pt-BR" sz="1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2022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F935D64-6023-8B71-43E5-4815C5CA6A1B}"/>
              </a:ext>
            </a:extLst>
          </p:cNvPr>
          <p:cNvSpPr/>
          <p:nvPr/>
        </p:nvSpPr>
        <p:spPr>
          <a:xfrm>
            <a:off x="5907506" y="3224986"/>
            <a:ext cx="2778574" cy="78769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R$ 111.446.717,15</a:t>
            </a:r>
          </a:p>
          <a:p>
            <a:pPr algn="ctr"/>
            <a:r>
              <a:rPr lang="pt-BR" sz="1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2023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5B96ABB-9B3F-F77F-9948-8879BDAE0D8A}"/>
              </a:ext>
            </a:extLst>
          </p:cNvPr>
          <p:cNvSpPr/>
          <p:nvPr/>
        </p:nvSpPr>
        <p:spPr>
          <a:xfrm>
            <a:off x="219824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1.817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36590E4-4DF5-3E7A-E010-F2D3A1BB08F7}"/>
              </a:ext>
            </a:extLst>
          </p:cNvPr>
          <p:cNvSpPr/>
          <p:nvPr/>
        </p:nvSpPr>
        <p:spPr>
          <a:xfrm>
            <a:off x="2037497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1.523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C26DA17-0115-B6CD-734C-B9871E86FCC7}"/>
              </a:ext>
            </a:extLst>
          </p:cNvPr>
          <p:cNvSpPr/>
          <p:nvPr/>
        </p:nvSpPr>
        <p:spPr>
          <a:xfrm>
            <a:off x="3871655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1.181</a:t>
            </a:r>
          </a:p>
        </p:txBody>
      </p:sp>
    </p:spTree>
    <p:extLst>
      <p:ext uri="{BB962C8B-B14F-4D97-AF65-F5344CB8AC3E}">
        <p14:creationId xmlns:p14="http://schemas.microsoft.com/office/powerpoint/2010/main" val="169411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2"/>
          <p:cNvSpPr/>
          <p:nvPr/>
        </p:nvSpPr>
        <p:spPr>
          <a:xfrm>
            <a:off x="457200" y="1491480"/>
            <a:ext cx="8228880" cy="28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595959"/>
              </a:buClr>
              <a:buSzTx/>
              <a:buFont typeface="Arial"/>
              <a:buChar char="•"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B7BFCE1-C150-F56E-7B93-743B2E914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66780"/>
              </p:ext>
            </p:extLst>
          </p:nvPr>
        </p:nvGraphicFramePr>
        <p:xfrm>
          <a:off x="437167" y="1552050"/>
          <a:ext cx="3562669" cy="3551922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1773275">
                  <a:extLst>
                    <a:ext uri="{9D8B030D-6E8A-4147-A177-3AD203B41FA5}">
                      <a16:colId xmlns:a16="http://schemas.microsoft.com/office/drawing/2014/main" val="2612105006"/>
                    </a:ext>
                  </a:extLst>
                </a:gridCol>
                <a:gridCol w="894697">
                  <a:extLst>
                    <a:ext uri="{9D8B030D-6E8A-4147-A177-3AD203B41FA5}">
                      <a16:colId xmlns:a16="http://schemas.microsoft.com/office/drawing/2014/main" val="1196368703"/>
                    </a:ext>
                  </a:extLst>
                </a:gridCol>
                <a:gridCol w="894697">
                  <a:extLst>
                    <a:ext uri="{9D8B030D-6E8A-4147-A177-3AD203B41FA5}">
                      <a16:colId xmlns:a16="http://schemas.microsoft.com/office/drawing/2014/main" val="862875325"/>
                    </a:ext>
                  </a:extLst>
                </a:gridCol>
              </a:tblGrid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Município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Concluído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Previsto 2023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0953574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AMPERE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14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2285143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BARRACAO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1674789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BELA VISTA DA CAROBA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3762557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BOA ESPERANCA DO IGUACU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56946751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BOM JESUS DO SUL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5267165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BOM SUCESSO DO SUL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935250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CAPANEMA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72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89492921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CHOPINZINHO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8028191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CLEVELANDIA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24921664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CORONEL DOMINGOS SOARES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1900942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CORONEL VIVIDA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7390224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CRUZEIRO DO IGUACU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53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0462290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DOIS VIZINHOS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4834560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ENEAS MARQUES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7636992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FLOR DA SERRA DO SUL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39324437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FRANCISCO BELTRAO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1279094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HONORIO SERPA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8777297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ITAPEJARA D'OESTE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7699543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MANFRINOPOLIS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54578351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MANGUEIRINHA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52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59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2911390"/>
                  </a:ext>
                </a:extLst>
              </a:tr>
              <a:tr h="16145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MARIOPOLIS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68848983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C7FCC4A-E395-A454-DA78-CF505FE50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29484"/>
              </p:ext>
            </p:extLst>
          </p:nvPr>
        </p:nvGraphicFramePr>
        <p:xfrm>
          <a:off x="4572000" y="1545072"/>
          <a:ext cx="3732324" cy="3551898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1860524">
                  <a:extLst>
                    <a:ext uri="{9D8B030D-6E8A-4147-A177-3AD203B41FA5}">
                      <a16:colId xmlns:a16="http://schemas.microsoft.com/office/drawing/2014/main" val="4034654548"/>
                    </a:ext>
                  </a:extLst>
                </a:gridCol>
                <a:gridCol w="935900">
                  <a:extLst>
                    <a:ext uri="{9D8B030D-6E8A-4147-A177-3AD203B41FA5}">
                      <a16:colId xmlns:a16="http://schemas.microsoft.com/office/drawing/2014/main" val="502298015"/>
                    </a:ext>
                  </a:extLst>
                </a:gridCol>
                <a:gridCol w="935900">
                  <a:extLst>
                    <a:ext uri="{9D8B030D-6E8A-4147-A177-3AD203B41FA5}">
                      <a16:colId xmlns:a16="http://schemas.microsoft.com/office/drawing/2014/main" val="356955082"/>
                    </a:ext>
                  </a:extLst>
                </a:gridCol>
              </a:tblGrid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Município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Concluído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Previsto 2023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0041566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MARMELEIRO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8501536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NOVA ESPERANCA DO SUDOESTE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66637032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PALMAS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007097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PATO BRANCO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2724248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PEROLA D'OESTE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29344041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PINHAL DE SAO BENTO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30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8788209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PLANALTO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3427540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PRANCHITA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57442654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REALEZA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18735592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RENASCENCA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1344122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SALGADO FILHO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3040825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SALTO DO LONTRA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4781466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SANTA IZABEL DO 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024324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SANTO ANTONIO DO SUDOESTE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43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6931062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SAO JOAO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36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622360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SAO JORGE D'OESTE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6926673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SAUDADE DO IGUACU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4350530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SULINA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526516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VERE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72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5706809"/>
                  </a:ext>
                </a:extLst>
              </a:tr>
              <a:tr h="16913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VITORINO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909986"/>
                  </a:ext>
                </a:extLst>
              </a:tr>
            </a:tbl>
          </a:graphicData>
        </a:graphic>
      </p:graphicFrame>
      <p:pic>
        <p:nvPicPr>
          <p:cNvPr id="10" name="Imagem 6">
            <a:extLst>
              <a:ext uri="{FF2B5EF4-FFF2-40B4-BE49-F238E27FC236}">
                <a16:creationId xmlns:a16="http://schemas.microsoft.com/office/drawing/2014/main" id="{9AC67955-CD98-2A19-3593-8E0CD8ED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7" y="147555"/>
            <a:ext cx="3112476" cy="1230355"/>
          </a:xfrm>
          <a:prstGeom prst="rect">
            <a:avLst/>
          </a:prstGeom>
        </p:spPr>
      </p:pic>
      <p:pic>
        <p:nvPicPr>
          <p:cNvPr id="11" name="Imagem 5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219FE6F7-C74B-85B5-506D-BFC49AFB0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" y="47826"/>
            <a:ext cx="5450305" cy="143837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7EC2B7F-608F-9BA1-6FC0-36D1E3090791}"/>
              </a:ext>
            </a:extLst>
          </p:cNvPr>
          <p:cNvSpPr/>
          <p:nvPr/>
        </p:nvSpPr>
        <p:spPr>
          <a:xfrm>
            <a:off x="219824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1.817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F3C97F0-4443-75BA-435F-AE63052B58C3}"/>
              </a:ext>
            </a:extLst>
          </p:cNvPr>
          <p:cNvSpPr/>
          <p:nvPr/>
        </p:nvSpPr>
        <p:spPr>
          <a:xfrm>
            <a:off x="2037497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1.523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9ED6425-AC12-30D0-7832-6A8FCE5450DC}"/>
              </a:ext>
            </a:extLst>
          </p:cNvPr>
          <p:cNvSpPr/>
          <p:nvPr/>
        </p:nvSpPr>
        <p:spPr>
          <a:xfrm>
            <a:off x="3871655" y="430851"/>
            <a:ext cx="1512168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1.181</a:t>
            </a:r>
          </a:p>
        </p:txBody>
      </p:sp>
    </p:spTree>
    <p:extLst>
      <p:ext uri="{BB962C8B-B14F-4D97-AF65-F5344CB8AC3E}">
        <p14:creationId xmlns:p14="http://schemas.microsoft.com/office/powerpoint/2010/main" val="364451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>
            <a:extLst>
              <a:ext uri="{FF2B5EF4-FFF2-40B4-BE49-F238E27FC236}">
                <a16:creationId xmlns:a16="http://schemas.microsoft.com/office/drawing/2014/main" id="{63B2AAC6-017E-5BB6-A73D-4930FBBD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4" y="1605"/>
            <a:ext cx="2743200" cy="1553029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1E4B1B6C-3E09-A380-D74B-C2B1FBDD4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268" y="2114551"/>
            <a:ext cx="2407703" cy="5996353"/>
          </a:xfrm>
          <a:prstGeom prst="rect">
            <a:avLst/>
          </a:prstGeom>
        </p:spPr>
      </p:pic>
      <p:pic>
        <p:nvPicPr>
          <p:cNvPr id="5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3449EEE8-87C8-46B4-26D5-334061B23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693" y="574"/>
            <a:ext cx="2743200" cy="1871615"/>
          </a:xfrm>
          <a:prstGeom prst="rect">
            <a:avLst/>
          </a:prstGeom>
        </p:spPr>
      </p:pic>
      <p:pic>
        <p:nvPicPr>
          <p:cNvPr id="6" name="Imagem 6" descr="Uma imagem contendo ao ar livre, luz, trem, pendurado&#10;&#10;Descrição gerada automaticamente">
            <a:extLst>
              <a:ext uri="{FF2B5EF4-FFF2-40B4-BE49-F238E27FC236}">
                <a16:creationId xmlns:a16="http://schemas.microsoft.com/office/drawing/2014/main" id="{1EC250D7-C14D-7509-A3AC-A70001B6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677" y="2110382"/>
            <a:ext cx="3015761" cy="3032891"/>
          </a:xfrm>
          <a:prstGeom prst="rect">
            <a:avLst/>
          </a:prstGeom>
        </p:spPr>
      </p:pic>
      <p:pic>
        <p:nvPicPr>
          <p:cNvPr id="8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CB2E05C-6AC7-1AE8-EFCD-DEB4F00AB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737" y="1602297"/>
            <a:ext cx="7332785" cy="3539106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1DE7BFB7-E401-6607-7701-04554B9B3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38" y="2565"/>
            <a:ext cx="1870564" cy="19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4D67303ADF414684516A2EF404257E" ma:contentTypeVersion="18" ma:contentTypeDescription="Create a new document." ma:contentTypeScope="" ma:versionID="9442eb3e9559100cd480ef0826b3e9e8">
  <xsd:schema xmlns:xsd="http://www.w3.org/2001/XMLSchema" xmlns:xs="http://www.w3.org/2001/XMLSchema" xmlns:p="http://schemas.microsoft.com/office/2006/metadata/properties" xmlns:ns1="http://schemas.microsoft.com/sharepoint/v3" xmlns:ns3="b828e64a-8a4b-4732-b5fb-ba1c9f39728b" xmlns:ns4="43141609-9efc-4f3a-8efe-f4cd01dee022" targetNamespace="http://schemas.microsoft.com/office/2006/metadata/properties" ma:root="true" ma:fieldsID="8ffd34872504e69aae6a6f6a0f131fa5" ns1:_="" ns3:_="" ns4:_="">
    <xsd:import namespace="http://schemas.microsoft.com/sharepoint/v3"/>
    <xsd:import namespace="b828e64a-8a4b-4732-b5fb-ba1c9f39728b"/>
    <xsd:import namespace="43141609-9efc-4f3a-8efe-f4cd01dee0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SearchProperties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8e64a-8a4b-4732-b5fb-ba1c9f3972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41609-9efc-4f3a-8efe-f4cd01dee02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b828e64a-8a4b-4732-b5fb-ba1c9f39728b" xsi:nil="true"/>
  </documentManagement>
</p:properties>
</file>

<file path=customXml/itemProps1.xml><?xml version="1.0" encoding="utf-8"?>
<ds:datastoreItem xmlns:ds="http://schemas.openxmlformats.org/officeDocument/2006/customXml" ds:itemID="{4BA0A603-8C7C-4CC4-92F5-50E6602672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2AFE4D-60A9-4760-8C0A-D074FA92D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28e64a-8a4b-4732-b5fb-ba1c9f39728b"/>
    <ds:schemaRef ds:uri="43141609-9efc-4f3a-8efe-f4cd01dee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D39104-7319-487E-872B-4D24386FD0C1}">
  <ds:schemaRefs>
    <ds:schemaRef ds:uri="http://purl.org/dc/dcmitype/"/>
    <ds:schemaRef ds:uri="http://schemas.microsoft.com/office/2006/metadata/properties"/>
    <ds:schemaRef ds:uri="43141609-9efc-4f3a-8efe-f4cd01dee022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purl.org/dc/terms/"/>
    <ds:schemaRef ds:uri="http://schemas.openxmlformats.org/package/2006/metadata/core-properties"/>
    <ds:schemaRef ds:uri="b828e64a-8a4b-4732-b5fb-ba1c9f39728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25000</TotalTime>
  <Words>407</Words>
  <Application>Microsoft Office PowerPoint</Application>
  <PresentationFormat>Apresentação na tela (16:9)</PresentationFormat>
  <Paragraphs>261</Paragraphs>
  <Slides>11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11</vt:i4>
      </vt:variant>
    </vt:vector>
  </HeadingPairs>
  <TitlesOfParts>
    <vt:vector size="24" baseType="lpstr">
      <vt:lpstr>Arial</vt:lpstr>
      <vt:lpstr>Atten New</vt:lpstr>
      <vt:lpstr>Atten New Medium</vt:lpstr>
      <vt:lpstr>Calibri</vt:lpstr>
      <vt:lpstr>Century Gothic</vt:lpstr>
      <vt:lpstr>Trebuchet MS</vt:lpstr>
      <vt:lpstr>Tema do Office</vt:lpstr>
      <vt:lpstr>Personalizar design</vt:lpstr>
      <vt:lpstr>1_Personalizar design</vt:lpstr>
      <vt:lpstr>2_Personalizar design</vt:lpstr>
      <vt:lpstr>1_Tema do Office</vt:lpstr>
      <vt:lpstr>2_Tema do Office</vt:lpstr>
      <vt:lpstr>3_Personalizar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Copel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RODOLFO MICHELIS ABILHOA</dc:creator>
  <cp:lastModifiedBy>Alessandro Maffei Da Rosa</cp:lastModifiedBy>
  <cp:revision>269</cp:revision>
  <dcterms:created xsi:type="dcterms:W3CDTF">2019-05-02T17:17:52Z</dcterms:created>
  <dcterms:modified xsi:type="dcterms:W3CDTF">2023-02-23T21:04:36Z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0x010100D94D67303ADF414684516A2EF404257E</vt:lpwstr>
  </property>
</Properties>
</file>